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42" r:id="rId2"/>
    <p:sldMasterId id="2147483761" r:id="rId3"/>
  </p:sldMasterIdLst>
  <p:notesMasterIdLst>
    <p:notesMasterId r:id="rId33"/>
  </p:notesMasterIdLst>
  <p:handoutMasterIdLst>
    <p:handoutMasterId r:id="rId34"/>
  </p:handoutMasterIdLst>
  <p:sldIdLst>
    <p:sldId id="599" r:id="rId4"/>
    <p:sldId id="563" r:id="rId5"/>
    <p:sldId id="604" r:id="rId6"/>
    <p:sldId id="601" r:id="rId7"/>
    <p:sldId id="617" r:id="rId8"/>
    <p:sldId id="602" r:id="rId9"/>
    <p:sldId id="621" r:id="rId10"/>
    <p:sldId id="623" r:id="rId11"/>
    <p:sldId id="624" r:id="rId12"/>
    <p:sldId id="625" r:id="rId13"/>
    <p:sldId id="626" r:id="rId14"/>
    <p:sldId id="629" r:id="rId15"/>
    <p:sldId id="627" r:id="rId16"/>
    <p:sldId id="628" r:id="rId17"/>
    <p:sldId id="618" r:id="rId18"/>
    <p:sldId id="639" r:id="rId19"/>
    <p:sldId id="640" r:id="rId20"/>
    <p:sldId id="641" r:id="rId21"/>
    <p:sldId id="619" r:id="rId22"/>
    <p:sldId id="607" r:id="rId23"/>
    <p:sldId id="576" r:id="rId24"/>
    <p:sldId id="642" r:id="rId25"/>
    <p:sldId id="646" r:id="rId26"/>
    <p:sldId id="594" r:id="rId27"/>
    <p:sldId id="620" r:id="rId28"/>
    <p:sldId id="608" r:id="rId29"/>
    <p:sldId id="609" r:id="rId30"/>
    <p:sldId id="647" r:id="rId31"/>
    <p:sldId id="596" r:id="rId32"/>
  </p:sldIdLst>
  <p:sldSz cx="9144000" cy="6858000" type="screen4x3"/>
  <p:notesSz cx="9934575" cy="68024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4551"/>
    <a:srgbClr val="EEA230"/>
    <a:srgbClr val="899C3F"/>
    <a:srgbClr val="58AEB9"/>
    <a:srgbClr val="FF5050"/>
    <a:srgbClr val="95B3D7"/>
    <a:srgbClr val="B9CDE5"/>
    <a:srgbClr val="2E75B6"/>
    <a:srgbClr val="1F4E79"/>
    <a:srgbClr val="8FA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3" autoAdjust="0"/>
    <p:restoredTop sz="94434" autoAdjust="0"/>
  </p:normalViewPr>
  <p:slideViewPr>
    <p:cSldViewPr snapToGrid="0">
      <p:cViewPr varScale="1">
        <p:scale>
          <a:sx n="78" d="100"/>
          <a:sy n="78" d="100"/>
        </p:scale>
        <p:origin x="72" y="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1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43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42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43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DF59D-C6EF-45C0-B216-7B7E141A622D}" type="doc">
      <dgm:prSet loTypeId="urn:microsoft.com/office/officeart/2005/8/layout/orgChart1" loCatId="hierarchy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ID"/>
        </a:p>
      </dgm:t>
    </dgm:pt>
    <dgm:pt modelId="{B9559C47-7A9B-4337-8216-4FA2D4E998BB}">
      <dgm:prSet phldrT="[Text]"/>
      <dgm:spPr/>
      <dgm:t>
        <a:bodyPr/>
        <a:lstStyle/>
        <a:p>
          <a:r>
            <a: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Proses </a:t>
          </a:r>
          <a:r>
            <a:rPr lang="en-US" b="0" i="0" u="none" strike="noStrike" cap="none" dirty="0" err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Bisnis</a:t>
          </a:r>
          <a:r>
            <a: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 </a:t>
          </a:r>
          <a:r>
            <a:rPr lang="en-US" b="0" i="0" u="none" strike="noStrike" cap="none" dirty="0" err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Statistik</a:t>
          </a:r>
          <a:endParaRPr lang="en-ID" dirty="0"/>
        </a:p>
      </dgm:t>
    </dgm:pt>
    <dgm:pt modelId="{C4671C55-91E8-441D-9709-1501CFA7FF6B}" type="parTrans" cxnId="{ED73BA06-A440-4E34-928F-126DC5137F14}">
      <dgm:prSet/>
      <dgm:spPr/>
      <dgm:t>
        <a:bodyPr/>
        <a:lstStyle/>
        <a:p>
          <a:endParaRPr lang="en-ID"/>
        </a:p>
      </dgm:t>
    </dgm:pt>
    <dgm:pt modelId="{FBF1F653-3152-46EA-B8C4-7F7200A95865}" type="sibTrans" cxnId="{ED73BA06-A440-4E34-928F-126DC5137F14}">
      <dgm:prSet/>
      <dgm:spPr/>
      <dgm:t>
        <a:bodyPr/>
        <a:lstStyle/>
        <a:p>
          <a:endParaRPr lang="en-ID"/>
        </a:p>
      </dgm:t>
    </dgm:pt>
    <dgm:pt modelId="{0EAD68FF-5F3F-44BF-9286-82D6D537C6DE}">
      <dgm:prSet phldrT="[Text]"/>
      <dgm:spPr/>
      <dgm:t>
        <a:bodyPr/>
        <a:lstStyle/>
        <a:p>
          <a:pPr>
            <a:buClr>
              <a:srgbClr val="000000"/>
            </a:buClr>
            <a:buSzPts val="1800"/>
            <a:buFont typeface="Arial"/>
            <a:buNone/>
          </a:pPr>
          <a:r>
            <a:rPr lang="en-US" b="0" i="0" u="none" strike="noStrike" cap="none" dirty="0" err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Perencanaan</a:t>
          </a:r>
          <a:r>
            <a: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 Data</a:t>
          </a:r>
          <a:endParaRPr lang="en-ID" dirty="0"/>
        </a:p>
      </dgm:t>
    </dgm:pt>
    <dgm:pt modelId="{D77D86C8-8D1F-4CE5-A461-DAFB7D4E15B3}" type="parTrans" cxnId="{1B591001-F826-4E5D-A6B5-6307A98B14D6}">
      <dgm:prSet/>
      <dgm:spPr/>
      <dgm:t>
        <a:bodyPr/>
        <a:lstStyle/>
        <a:p>
          <a:endParaRPr lang="en-ID"/>
        </a:p>
      </dgm:t>
    </dgm:pt>
    <dgm:pt modelId="{BB13A0D2-4270-429A-8177-7D22C1D232F1}" type="sibTrans" cxnId="{1B591001-F826-4E5D-A6B5-6307A98B14D6}">
      <dgm:prSet/>
      <dgm:spPr/>
      <dgm:t>
        <a:bodyPr/>
        <a:lstStyle/>
        <a:p>
          <a:endParaRPr lang="en-ID"/>
        </a:p>
      </dgm:t>
    </dgm:pt>
    <dgm:pt modelId="{9050BC46-3FD5-4671-8B0C-B30606B7C308}">
      <dgm:prSet phldrT="[Text]"/>
      <dgm:spPr/>
      <dgm:t>
        <a:bodyPr/>
        <a:lstStyle/>
        <a:p>
          <a:pPr>
            <a:buClr>
              <a:srgbClr val="000000"/>
            </a:buClr>
            <a:buSzPts val="1800"/>
            <a:buFont typeface="Arial"/>
            <a:buNone/>
          </a:pPr>
          <a:r>
            <a:rPr lang="en-US" b="0" i="0" u="none" strike="noStrike" cap="none" dirty="0" err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Pengumpulan</a:t>
          </a:r>
          <a:r>
            <a: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 Data</a:t>
          </a:r>
          <a:endParaRPr lang="en-ID" dirty="0"/>
        </a:p>
      </dgm:t>
    </dgm:pt>
    <dgm:pt modelId="{6D4C1CC4-7B71-4A9D-98D2-99F7B82497D6}" type="parTrans" cxnId="{6A0A106A-9EB0-49BB-87FD-D18C43A14086}">
      <dgm:prSet/>
      <dgm:spPr/>
      <dgm:t>
        <a:bodyPr/>
        <a:lstStyle/>
        <a:p>
          <a:endParaRPr lang="en-ID"/>
        </a:p>
      </dgm:t>
    </dgm:pt>
    <dgm:pt modelId="{5BAD1425-2B23-4FA5-8892-425323B8F578}" type="sibTrans" cxnId="{6A0A106A-9EB0-49BB-87FD-D18C43A14086}">
      <dgm:prSet/>
      <dgm:spPr/>
      <dgm:t>
        <a:bodyPr/>
        <a:lstStyle/>
        <a:p>
          <a:endParaRPr lang="en-ID"/>
        </a:p>
      </dgm:t>
    </dgm:pt>
    <dgm:pt modelId="{89E031C4-CE19-4028-8441-B903B47F0842}">
      <dgm:prSet phldrT="[Text]"/>
      <dgm:spPr/>
      <dgm:t>
        <a:bodyPr/>
        <a:lstStyle/>
        <a:p>
          <a:pPr>
            <a:buClr>
              <a:srgbClr val="000000"/>
            </a:buClr>
            <a:buSzPts val="1800"/>
            <a:buFont typeface="Arial"/>
            <a:buNone/>
          </a:pPr>
          <a:r>
            <a:rPr lang="en-US" b="0" i="0" u="none" strike="noStrike" cap="none" dirty="0" err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Pemeriksaan</a:t>
          </a:r>
          <a:r>
            <a: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 Data</a:t>
          </a:r>
          <a:endParaRPr lang="en-ID" dirty="0"/>
        </a:p>
      </dgm:t>
    </dgm:pt>
    <dgm:pt modelId="{26378F65-7C44-4C23-8694-2E1A4A317738}" type="parTrans" cxnId="{966F10EA-8B86-49EF-9940-A09885284F70}">
      <dgm:prSet/>
      <dgm:spPr/>
      <dgm:t>
        <a:bodyPr/>
        <a:lstStyle/>
        <a:p>
          <a:endParaRPr lang="en-ID"/>
        </a:p>
      </dgm:t>
    </dgm:pt>
    <dgm:pt modelId="{B44CCD8B-303D-4E7F-9336-0954DBC8B171}" type="sibTrans" cxnId="{966F10EA-8B86-49EF-9940-A09885284F70}">
      <dgm:prSet/>
      <dgm:spPr/>
      <dgm:t>
        <a:bodyPr/>
        <a:lstStyle/>
        <a:p>
          <a:endParaRPr lang="en-ID"/>
        </a:p>
      </dgm:t>
    </dgm:pt>
    <dgm:pt modelId="{F3A3BD94-BB8F-4CB7-80C5-E545429DA0D8}">
      <dgm:prSet/>
      <dgm:spPr/>
      <dgm:t>
        <a:bodyPr/>
        <a:lstStyle/>
        <a:p>
          <a:pPr>
            <a:buClr>
              <a:srgbClr val="000000"/>
            </a:buClr>
            <a:buSzPts val="1800"/>
            <a:buFont typeface="Arial"/>
            <a:buNone/>
          </a:pPr>
          <a:r>
            <a:rPr lang="en-US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Penyebarluasan Data</a:t>
          </a:r>
          <a:endParaRPr lang="en-US" b="0" i="0" u="none" strike="noStrike" cap="none" dirty="0">
            <a:solidFill>
              <a:schemeClr val="lt1"/>
            </a:solidFill>
            <a:latin typeface="Calibri"/>
            <a:ea typeface="Calibri"/>
            <a:cs typeface="Calibri"/>
            <a:sym typeface="Calibri"/>
          </a:endParaRPr>
        </a:p>
      </dgm:t>
    </dgm:pt>
    <dgm:pt modelId="{85505B19-F656-4A36-844E-E6E192ADEAA8}" type="parTrans" cxnId="{F629BB57-48C4-48A3-BD10-44EA9A720CB0}">
      <dgm:prSet/>
      <dgm:spPr/>
      <dgm:t>
        <a:bodyPr/>
        <a:lstStyle/>
        <a:p>
          <a:endParaRPr lang="en-ID"/>
        </a:p>
      </dgm:t>
    </dgm:pt>
    <dgm:pt modelId="{B8B2E1A3-3C1C-4D04-9110-BCD14B4A6F99}" type="sibTrans" cxnId="{F629BB57-48C4-48A3-BD10-44EA9A720CB0}">
      <dgm:prSet/>
      <dgm:spPr/>
      <dgm:t>
        <a:bodyPr/>
        <a:lstStyle/>
        <a:p>
          <a:endParaRPr lang="en-ID"/>
        </a:p>
      </dgm:t>
    </dgm:pt>
    <dgm:pt modelId="{664F053A-3309-4CE9-8D46-DDA16AB5BD3D}" type="pres">
      <dgm:prSet presAssocID="{C37DF59D-C6EF-45C0-B216-7B7E141A622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444C9C-2213-4D7F-909F-F18AF9621402}" type="pres">
      <dgm:prSet presAssocID="{B9559C47-7A9B-4337-8216-4FA2D4E998BB}" presName="hierRoot1" presStyleCnt="0">
        <dgm:presLayoutVars>
          <dgm:hierBranch val="init"/>
        </dgm:presLayoutVars>
      </dgm:prSet>
      <dgm:spPr/>
    </dgm:pt>
    <dgm:pt modelId="{91E74A19-E903-404E-B8D5-89D97FB996BD}" type="pres">
      <dgm:prSet presAssocID="{B9559C47-7A9B-4337-8216-4FA2D4E998BB}" presName="rootComposite1" presStyleCnt="0"/>
      <dgm:spPr/>
    </dgm:pt>
    <dgm:pt modelId="{D57411F3-DF1F-49FC-8AF0-9DDB1EBCD5C5}" type="pres">
      <dgm:prSet presAssocID="{B9559C47-7A9B-4337-8216-4FA2D4E998BB}" presName="rootText1" presStyleLbl="node0" presStyleIdx="0" presStyleCnt="1">
        <dgm:presLayoutVars>
          <dgm:chPref val="3"/>
        </dgm:presLayoutVars>
      </dgm:prSet>
      <dgm:spPr/>
    </dgm:pt>
    <dgm:pt modelId="{C6FE8387-DBB4-4A91-B0D8-24B63A112718}" type="pres">
      <dgm:prSet presAssocID="{B9559C47-7A9B-4337-8216-4FA2D4E998BB}" presName="rootConnector1" presStyleLbl="node1" presStyleIdx="0" presStyleCnt="0"/>
      <dgm:spPr/>
    </dgm:pt>
    <dgm:pt modelId="{FA22F364-CB00-4C3C-A8E9-EB3C715FA76C}" type="pres">
      <dgm:prSet presAssocID="{B9559C47-7A9B-4337-8216-4FA2D4E998BB}" presName="hierChild2" presStyleCnt="0"/>
      <dgm:spPr/>
    </dgm:pt>
    <dgm:pt modelId="{437CA837-7343-439F-AD78-C49BAEAD7547}" type="pres">
      <dgm:prSet presAssocID="{D77D86C8-8D1F-4CE5-A461-DAFB7D4E15B3}" presName="Name37" presStyleLbl="parChTrans1D2" presStyleIdx="0" presStyleCnt="4"/>
      <dgm:spPr/>
    </dgm:pt>
    <dgm:pt modelId="{E518C2FF-3612-40D7-8EAA-6C4D461B751C}" type="pres">
      <dgm:prSet presAssocID="{0EAD68FF-5F3F-44BF-9286-82D6D537C6DE}" presName="hierRoot2" presStyleCnt="0">
        <dgm:presLayoutVars>
          <dgm:hierBranch val="init"/>
        </dgm:presLayoutVars>
      </dgm:prSet>
      <dgm:spPr/>
    </dgm:pt>
    <dgm:pt modelId="{EF1F3F62-6B52-4F19-985E-ACC0D6F5D745}" type="pres">
      <dgm:prSet presAssocID="{0EAD68FF-5F3F-44BF-9286-82D6D537C6DE}" presName="rootComposite" presStyleCnt="0"/>
      <dgm:spPr/>
    </dgm:pt>
    <dgm:pt modelId="{A236787D-66AE-4936-A7BA-A1ADD131250F}" type="pres">
      <dgm:prSet presAssocID="{0EAD68FF-5F3F-44BF-9286-82D6D537C6DE}" presName="rootText" presStyleLbl="node2" presStyleIdx="0" presStyleCnt="4">
        <dgm:presLayoutVars>
          <dgm:chPref val="3"/>
        </dgm:presLayoutVars>
      </dgm:prSet>
      <dgm:spPr/>
    </dgm:pt>
    <dgm:pt modelId="{F15D0E57-A04F-4CB8-A41C-4883D0BD3B87}" type="pres">
      <dgm:prSet presAssocID="{0EAD68FF-5F3F-44BF-9286-82D6D537C6DE}" presName="rootConnector" presStyleLbl="node2" presStyleIdx="0" presStyleCnt="4"/>
      <dgm:spPr/>
    </dgm:pt>
    <dgm:pt modelId="{4BD57446-6CCD-428B-A492-6668B1412452}" type="pres">
      <dgm:prSet presAssocID="{0EAD68FF-5F3F-44BF-9286-82D6D537C6DE}" presName="hierChild4" presStyleCnt="0"/>
      <dgm:spPr/>
    </dgm:pt>
    <dgm:pt modelId="{09561BA2-FC61-46AF-9BFE-1DFF0CE69C98}" type="pres">
      <dgm:prSet presAssocID="{0EAD68FF-5F3F-44BF-9286-82D6D537C6DE}" presName="hierChild5" presStyleCnt="0"/>
      <dgm:spPr/>
    </dgm:pt>
    <dgm:pt modelId="{DA0E9AF0-4EA4-4BC8-821E-AE8D0BB9EB61}" type="pres">
      <dgm:prSet presAssocID="{6D4C1CC4-7B71-4A9D-98D2-99F7B82497D6}" presName="Name37" presStyleLbl="parChTrans1D2" presStyleIdx="1" presStyleCnt="4"/>
      <dgm:spPr/>
    </dgm:pt>
    <dgm:pt modelId="{0A44B730-12ED-42AD-8E51-4CA669B8CC4E}" type="pres">
      <dgm:prSet presAssocID="{9050BC46-3FD5-4671-8B0C-B30606B7C308}" presName="hierRoot2" presStyleCnt="0">
        <dgm:presLayoutVars>
          <dgm:hierBranch val="init"/>
        </dgm:presLayoutVars>
      </dgm:prSet>
      <dgm:spPr/>
    </dgm:pt>
    <dgm:pt modelId="{3DFFC823-1B9F-4FD2-B506-18DEEDE80192}" type="pres">
      <dgm:prSet presAssocID="{9050BC46-3FD5-4671-8B0C-B30606B7C308}" presName="rootComposite" presStyleCnt="0"/>
      <dgm:spPr/>
    </dgm:pt>
    <dgm:pt modelId="{FC373AB1-86B5-404C-BD71-CD93F06391D9}" type="pres">
      <dgm:prSet presAssocID="{9050BC46-3FD5-4671-8B0C-B30606B7C308}" presName="rootText" presStyleLbl="node2" presStyleIdx="1" presStyleCnt="4">
        <dgm:presLayoutVars>
          <dgm:chPref val="3"/>
        </dgm:presLayoutVars>
      </dgm:prSet>
      <dgm:spPr/>
    </dgm:pt>
    <dgm:pt modelId="{564F847B-8166-4C1B-9A7A-A28ACC119FB1}" type="pres">
      <dgm:prSet presAssocID="{9050BC46-3FD5-4671-8B0C-B30606B7C308}" presName="rootConnector" presStyleLbl="node2" presStyleIdx="1" presStyleCnt="4"/>
      <dgm:spPr/>
    </dgm:pt>
    <dgm:pt modelId="{F59C1897-9B9C-4151-AD2B-37970D917A2F}" type="pres">
      <dgm:prSet presAssocID="{9050BC46-3FD5-4671-8B0C-B30606B7C308}" presName="hierChild4" presStyleCnt="0"/>
      <dgm:spPr/>
    </dgm:pt>
    <dgm:pt modelId="{C047AD7D-E562-479E-AF60-86DB25C62C68}" type="pres">
      <dgm:prSet presAssocID="{9050BC46-3FD5-4671-8B0C-B30606B7C308}" presName="hierChild5" presStyleCnt="0"/>
      <dgm:spPr/>
    </dgm:pt>
    <dgm:pt modelId="{42109630-458B-4B5D-9ADA-F586C4DAABEB}" type="pres">
      <dgm:prSet presAssocID="{26378F65-7C44-4C23-8694-2E1A4A317738}" presName="Name37" presStyleLbl="parChTrans1D2" presStyleIdx="2" presStyleCnt="4"/>
      <dgm:spPr/>
    </dgm:pt>
    <dgm:pt modelId="{9CE955E0-AC7D-4024-9681-6F0DFB095606}" type="pres">
      <dgm:prSet presAssocID="{89E031C4-CE19-4028-8441-B903B47F0842}" presName="hierRoot2" presStyleCnt="0">
        <dgm:presLayoutVars>
          <dgm:hierBranch val="init"/>
        </dgm:presLayoutVars>
      </dgm:prSet>
      <dgm:spPr/>
    </dgm:pt>
    <dgm:pt modelId="{C29A33C9-BC4C-4B5F-8029-F145C36DF35C}" type="pres">
      <dgm:prSet presAssocID="{89E031C4-CE19-4028-8441-B903B47F0842}" presName="rootComposite" presStyleCnt="0"/>
      <dgm:spPr/>
    </dgm:pt>
    <dgm:pt modelId="{91B55A8B-8DDB-4118-B260-FFE692864221}" type="pres">
      <dgm:prSet presAssocID="{89E031C4-CE19-4028-8441-B903B47F0842}" presName="rootText" presStyleLbl="node2" presStyleIdx="2" presStyleCnt="4">
        <dgm:presLayoutVars>
          <dgm:chPref val="3"/>
        </dgm:presLayoutVars>
      </dgm:prSet>
      <dgm:spPr/>
    </dgm:pt>
    <dgm:pt modelId="{62F6FEAD-1394-457A-9156-86F2F397026F}" type="pres">
      <dgm:prSet presAssocID="{89E031C4-CE19-4028-8441-B903B47F0842}" presName="rootConnector" presStyleLbl="node2" presStyleIdx="2" presStyleCnt="4"/>
      <dgm:spPr/>
    </dgm:pt>
    <dgm:pt modelId="{2384C321-B4EC-4648-993B-E20F2DCCA0E2}" type="pres">
      <dgm:prSet presAssocID="{89E031C4-CE19-4028-8441-B903B47F0842}" presName="hierChild4" presStyleCnt="0"/>
      <dgm:spPr/>
    </dgm:pt>
    <dgm:pt modelId="{16586D2D-A863-4F3D-986B-D937C5538FDD}" type="pres">
      <dgm:prSet presAssocID="{89E031C4-CE19-4028-8441-B903B47F0842}" presName="hierChild5" presStyleCnt="0"/>
      <dgm:spPr/>
    </dgm:pt>
    <dgm:pt modelId="{6B67D488-EDB9-4B0E-A788-07732B350201}" type="pres">
      <dgm:prSet presAssocID="{85505B19-F656-4A36-844E-E6E192ADEAA8}" presName="Name37" presStyleLbl="parChTrans1D2" presStyleIdx="3" presStyleCnt="4"/>
      <dgm:spPr/>
    </dgm:pt>
    <dgm:pt modelId="{18B45053-2291-4836-B868-9506B6821C51}" type="pres">
      <dgm:prSet presAssocID="{F3A3BD94-BB8F-4CB7-80C5-E545429DA0D8}" presName="hierRoot2" presStyleCnt="0">
        <dgm:presLayoutVars>
          <dgm:hierBranch val="init"/>
        </dgm:presLayoutVars>
      </dgm:prSet>
      <dgm:spPr/>
    </dgm:pt>
    <dgm:pt modelId="{F9A7034C-8B45-42AA-A3F1-30556A95871D}" type="pres">
      <dgm:prSet presAssocID="{F3A3BD94-BB8F-4CB7-80C5-E545429DA0D8}" presName="rootComposite" presStyleCnt="0"/>
      <dgm:spPr/>
    </dgm:pt>
    <dgm:pt modelId="{173C52AF-A086-44B4-A9EE-1EF169AB59AB}" type="pres">
      <dgm:prSet presAssocID="{F3A3BD94-BB8F-4CB7-80C5-E545429DA0D8}" presName="rootText" presStyleLbl="node2" presStyleIdx="3" presStyleCnt="4">
        <dgm:presLayoutVars>
          <dgm:chPref val="3"/>
        </dgm:presLayoutVars>
      </dgm:prSet>
      <dgm:spPr/>
    </dgm:pt>
    <dgm:pt modelId="{15B7DFC5-7955-4EA3-93D1-35A4A1F18ADC}" type="pres">
      <dgm:prSet presAssocID="{F3A3BD94-BB8F-4CB7-80C5-E545429DA0D8}" presName="rootConnector" presStyleLbl="node2" presStyleIdx="3" presStyleCnt="4"/>
      <dgm:spPr/>
    </dgm:pt>
    <dgm:pt modelId="{A4688071-8D50-4F7C-BBD5-45AC04F0478E}" type="pres">
      <dgm:prSet presAssocID="{F3A3BD94-BB8F-4CB7-80C5-E545429DA0D8}" presName="hierChild4" presStyleCnt="0"/>
      <dgm:spPr/>
    </dgm:pt>
    <dgm:pt modelId="{D28A4F7C-5DD0-4904-9E2E-F08C65CEE7F7}" type="pres">
      <dgm:prSet presAssocID="{F3A3BD94-BB8F-4CB7-80C5-E545429DA0D8}" presName="hierChild5" presStyleCnt="0"/>
      <dgm:spPr/>
    </dgm:pt>
    <dgm:pt modelId="{F237C418-96DE-44C0-816D-C6CC484D0AC4}" type="pres">
      <dgm:prSet presAssocID="{B9559C47-7A9B-4337-8216-4FA2D4E998BB}" presName="hierChild3" presStyleCnt="0"/>
      <dgm:spPr/>
    </dgm:pt>
  </dgm:ptLst>
  <dgm:cxnLst>
    <dgm:cxn modelId="{1B591001-F826-4E5D-A6B5-6307A98B14D6}" srcId="{B9559C47-7A9B-4337-8216-4FA2D4E998BB}" destId="{0EAD68FF-5F3F-44BF-9286-82D6D537C6DE}" srcOrd="0" destOrd="0" parTransId="{D77D86C8-8D1F-4CE5-A461-DAFB7D4E15B3}" sibTransId="{BB13A0D2-4270-429A-8177-7D22C1D232F1}"/>
    <dgm:cxn modelId="{ED73BA06-A440-4E34-928F-126DC5137F14}" srcId="{C37DF59D-C6EF-45C0-B216-7B7E141A622D}" destId="{B9559C47-7A9B-4337-8216-4FA2D4E998BB}" srcOrd="0" destOrd="0" parTransId="{C4671C55-91E8-441D-9709-1501CFA7FF6B}" sibTransId="{FBF1F653-3152-46EA-B8C4-7F7200A95865}"/>
    <dgm:cxn modelId="{3656B41F-6C73-4665-B1A6-FAB89643B4B6}" type="presOf" srcId="{D77D86C8-8D1F-4CE5-A461-DAFB7D4E15B3}" destId="{437CA837-7343-439F-AD78-C49BAEAD7547}" srcOrd="0" destOrd="0" presId="urn:microsoft.com/office/officeart/2005/8/layout/orgChart1"/>
    <dgm:cxn modelId="{A731133E-08A5-48DC-9FDC-7CC16267E2A5}" type="presOf" srcId="{B9559C47-7A9B-4337-8216-4FA2D4E998BB}" destId="{D57411F3-DF1F-49FC-8AF0-9DDB1EBCD5C5}" srcOrd="0" destOrd="0" presId="urn:microsoft.com/office/officeart/2005/8/layout/orgChart1"/>
    <dgm:cxn modelId="{DD6B575D-79CB-4C49-A446-92736C25831A}" type="presOf" srcId="{6D4C1CC4-7B71-4A9D-98D2-99F7B82497D6}" destId="{DA0E9AF0-4EA4-4BC8-821E-AE8D0BB9EB61}" srcOrd="0" destOrd="0" presId="urn:microsoft.com/office/officeart/2005/8/layout/orgChart1"/>
    <dgm:cxn modelId="{6A0A106A-9EB0-49BB-87FD-D18C43A14086}" srcId="{B9559C47-7A9B-4337-8216-4FA2D4E998BB}" destId="{9050BC46-3FD5-4671-8B0C-B30606B7C308}" srcOrd="1" destOrd="0" parTransId="{6D4C1CC4-7B71-4A9D-98D2-99F7B82497D6}" sibTransId="{5BAD1425-2B23-4FA5-8892-425323B8F578}"/>
    <dgm:cxn modelId="{B3F65E51-71BD-43F9-9930-ECB3637FEF94}" type="presOf" srcId="{0EAD68FF-5F3F-44BF-9286-82D6D537C6DE}" destId="{F15D0E57-A04F-4CB8-A41C-4883D0BD3B87}" srcOrd="1" destOrd="0" presId="urn:microsoft.com/office/officeart/2005/8/layout/orgChart1"/>
    <dgm:cxn modelId="{AA859555-1EA8-44D6-8A73-1C85729CC5F0}" type="presOf" srcId="{89E031C4-CE19-4028-8441-B903B47F0842}" destId="{62F6FEAD-1394-457A-9156-86F2F397026F}" srcOrd="1" destOrd="0" presId="urn:microsoft.com/office/officeart/2005/8/layout/orgChart1"/>
    <dgm:cxn modelId="{F629BB57-48C4-48A3-BD10-44EA9A720CB0}" srcId="{B9559C47-7A9B-4337-8216-4FA2D4E998BB}" destId="{F3A3BD94-BB8F-4CB7-80C5-E545429DA0D8}" srcOrd="3" destOrd="0" parTransId="{85505B19-F656-4A36-844E-E6E192ADEAA8}" sibTransId="{B8B2E1A3-3C1C-4D04-9110-BCD14B4A6F99}"/>
    <dgm:cxn modelId="{95ED77A3-E11F-4ED7-AF4A-17F2F6228F4D}" type="presOf" srcId="{26378F65-7C44-4C23-8694-2E1A4A317738}" destId="{42109630-458B-4B5D-9ADA-F586C4DAABEB}" srcOrd="0" destOrd="0" presId="urn:microsoft.com/office/officeart/2005/8/layout/orgChart1"/>
    <dgm:cxn modelId="{7E766DA8-CDA6-4BE5-9BDB-22CFFE2E9CF2}" type="presOf" srcId="{B9559C47-7A9B-4337-8216-4FA2D4E998BB}" destId="{C6FE8387-DBB4-4A91-B0D8-24B63A112718}" srcOrd="1" destOrd="0" presId="urn:microsoft.com/office/officeart/2005/8/layout/orgChart1"/>
    <dgm:cxn modelId="{49961CAD-07F8-441B-80C0-C6A286F15ED2}" type="presOf" srcId="{9050BC46-3FD5-4671-8B0C-B30606B7C308}" destId="{FC373AB1-86B5-404C-BD71-CD93F06391D9}" srcOrd="0" destOrd="0" presId="urn:microsoft.com/office/officeart/2005/8/layout/orgChart1"/>
    <dgm:cxn modelId="{E3C910AF-5A55-48B1-ACA7-3C9271862B95}" type="presOf" srcId="{C37DF59D-C6EF-45C0-B216-7B7E141A622D}" destId="{664F053A-3309-4CE9-8D46-DDA16AB5BD3D}" srcOrd="0" destOrd="0" presId="urn:microsoft.com/office/officeart/2005/8/layout/orgChart1"/>
    <dgm:cxn modelId="{AC2971B3-BADD-48F3-8CB4-3F5CB5997AE4}" type="presOf" srcId="{89E031C4-CE19-4028-8441-B903B47F0842}" destId="{91B55A8B-8DDB-4118-B260-FFE692864221}" srcOrd="0" destOrd="0" presId="urn:microsoft.com/office/officeart/2005/8/layout/orgChart1"/>
    <dgm:cxn modelId="{64145ED2-5527-4403-9252-6CFFFC1CAEEB}" type="presOf" srcId="{85505B19-F656-4A36-844E-E6E192ADEAA8}" destId="{6B67D488-EDB9-4B0E-A788-07732B350201}" srcOrd="0" destOrd="0" presId="urn:microsoft.com/office/officeart/2005/8/layout/orgChart1"/>
    <dgm:cxn modelId="{8DC5C2D6-5E4C-4358-AC7A-A7B50A26A18B}" type="presOf" srcId="{9050BC46-3FD5-4671-8B0C-B30606B7C308}" destId="{564F847B-8166-4C1B-9A7A-A28ACC119FB1}" srcOrd="1" destOrd="0" presId="urn:microsoft.com/office/officeart/2005/8/layout/orgChart1"/>
    <dgm:cxn modelId="{966F10EA-8B86-49EF-9940-A09885284F70}" srcId="{B9559C47-7A9B-4337-8216-4FA2D4E998BB}" destId="{89E031C4-CE19-4028-8441-B903B47F0842}" srcOrd="2" destOrd="0" parTransId="{26378F65-7C44-4C23-8694-2E1A4A317738}" sibTransId="{B44CCD8B-303D-4E7F-9336-0954DBC8B171}"/>
    <dgm:cxn modelId="{2842BBEA-9119-4B78-B52A-3A7B609F462E}" type="presOf" srcId="{F3A3BD94-BB8F-4CB7-80C5-E545429DA0D8}" destId="{173C52AF-A086-44B4-A9EE-1EF169AB59AB}" srcOrd="0" destOrd="0" presId="urn:microsoft.com/office/officeart/2005/8/layout/orgChart1"/>
    <dgm:cxn modelId="{4F19B3EC-08BF-451C-BD94-C9C40B493548}" type="presOf" srcId="{F3A3BD94-BB8F-4CB7-80C5-E545429DA0D8}" destId="{15B7DFC5-7955-4EA3-93D1-35A4A1F18ADC}" srcOrd="1" destOrd="0" presId="urn:microsoft.com/office/officeart/2005/8/layout/orgChart1"/>
    <dgm:cxn modelId="{705300FA-B88F-444A-9CDC-C4E7BC50201F}" type="presOf" srcId="{0EAD68FF-5F3F-44BF-9286-82D6D537C6DE}" destId="{A236787D-66AE-4936-A7BA-A1ADD131250F}" srcOrd="0" destOrd="0" presId="urn:microsoft.com/office/officeart/2005/8/layout/orgChart1"/>
    <dgm:cxn modelId="{31278007-3C63-461C-9D35-B827D2682EDC}" type="presParOf" srcId="{664F053A-3309-4CE9-8D46-DDA16AB5BD3D}" destId="{7C444C9C-2213-4D7F-909F-F18AF9621402}" srcOrd="0" destOrd="0" presId="urn:microsoft.com/office/officeart/2005/8/layout/orgChart1"/>
    <dgm:cxn modelId="{3C1B2CA5-631F-44A0-9DFA-65B649549FF1}" type="presParOf" srcId="{7C444C9C-2213-4D7F-909F-F18AF9621402}" destId="{91E74A19-E903-404E-B8D5-89D97FB996BD}" srcOrd="0" destOrd="0" presId="urn:microsoft.com/office/officeart/2005/8/layout/orgChart1"/>
    <dgm:cxn modelId="{BC50BC01-7BB4-48DF-A8A4-D570CAAA1FAB}" type="presParOf" srcId="{91E74A19-E903-404E-B8D5-89D97FB996BD}" destId="{D57411F3-DF1F-49FC-8AF0-9DDB1EBCD5C5}" srcOrd="0" destOrd="0" presId="urn:microsoft.com/office/officeart/2005/8/layout/orgChart1"/>
    <dgm:cxn modelId="{7B98D406-DC33-47AF-849E-E2192E8D0D7A}" type="presParOf" srcId="{91E74A19-E903-404E-B8D5-89D97FB996BD}" destId="{C6FE8387-DBB4-4A91-B0D8-24B63A112718}" srcOrd="1" destOrd="0" presId="urn:microsoft.com/office/officeart/2005/8/layout/orgChart1"/>
    <dgm:cxn modelId="{FCECDD5B-6AB4-4A82-ADC3-3A277EC4D5E1}" type="presParOf" srcId="{7C444C9C-2213-4D7F-909F-F18AF9621402}" destId="{FA22F364-CB00-4C3C-A8E9-EB3C715FA76C}" srcOrd="1" destOrd="0" presId="urn:microsoft.com/office/officeart/2005/8/layout/orgChart1"/>
    <dgm:cxn modelId="{6618A6C4-8D5D-4910-83F3-CCD00703CF5D}" type="presParOf" srcId="{FA22F364-CB00-4C3C-A8E9-EB3C715FA76C}" destId="{437CA837-7343-439F-AD78-C49BAEAD7547}" srcOrd="0" destOrd="0" presId="urn:microsoft.com/office/officeart/2005/8/layout/orgChart1"/>
    <dgm:cxn modelId="{5BA94239-21AF-4BB3-85BC-6D01FCF6CAFC}" type="presParOf" srcId="{FA22F364-CB00-4C3C-A8E9-EB3C715FA76C}" destId="{E518C2FF-3612-40D7-8EAA-6C4D461B751C}" srcOrd="1" destOrd="0" presId="urn:microsoft.com/office/officeart/2005/8/layout/orgChart1"/>
    <dgm:cxn modelId="{167E6C0F-D2A4-4D87-8F49-780666280EAE}" type="presParOf" srcId="{E518C2FF-3612-40D7-8EAA-6C4D461B751C}" destId="{EF1F3F62-6B52-4F19-985E-ACC0D6F5D745}" srcOrd="0" destOrd="0" presId="urn:microsoft.com/office/officeart/2005/8/layout/orgChart1"/>
    <dgm:cxn modelId="{5431339B-84A7-4750-A8E1-5347391A3526}" type="presParOf" srcId="{EF1F3F62-6B52-4F19-985E-ACC0D6F5D745}" destId="{A236787D-66AE-4936-A7BA-A1ADD131250F}" srcOrd="0" destOrd="0" presId="urn:microsoft.com/office/officeart/2005/8/layout/orgChart1"/>
    <dgm:cxn modelId="{CF4DB9DA-E00B-46E5-B8BD-1DBA938E64CB}" type="presParOf" srcId="{EF1F3F62-6B52-4F19-985E-ACC0D6F5D745}" destId="{F15D0E57-A04F-4CB8-A41C-4883D0BD3B87}" srcOrd="1" destOrd="0" presId="urn:microsoft.com/office/officeart/2005/8/layout/orgChart1"/>
    <dgm:cxn modelId="{8CA6CCE7-EDDC-4312-8CA3-2C4E01B89CAE}" type="presParOf" srcId="{E518C2FF-3612-40D7-8EAA-6C4D461B751C}" destId="{4BD57446-6CCD-428B-A492-6668B1412452}" srcOrd="1" destOrd="0" presId="urn:microsoft.com/office/officeart/2005/8/layout/orgChart1"/>
    <dgm:cxn modelId="{9DC2771F-CE03-4962-9B9B-C13D0A800853}" type="presParOf" srcId="{E518C2FF-3612-40D7-8EAA-6C4D461B751C}" destId="{09561BA2-FC61-46AF-9BFE-1DFF0CE69C98}" srcOrd="2" destOrd="0" presId="urn:microsoft.com/office/officeart/2005/8/layout/orgChart1"/>
    <dgm:cxn modelId="{7D90DD32-C49F-4360-BC7E-E03E4D3AE85E}" type="presParOf" srcId="{FA22F364-CB00-4C3C-A8E9-EB3C715FA76C}" destId="{DA0E9AF0-4EA4-4BC8-821E-AE8D0BB9EB61}" srcOrd="2" destOrd="0" presId="urn:microsoft.com/office/officeart/2005/8/layout/orgChart1"/>
    <dgm:cxn modelId="{506E811E-04CB-4AD9-B056-1E782F23B9D6}" type="presParOf" srcId="{FA22F364-CB00-4C3C-A8E9-EB3C715FA76C}" destId="{0A44B730-12ED-42AD-8E51-4CA669B8CC4E}" srcOrd="3" destOrd="0" presId="urn:microsoft.com/office/officeart/2005/8/layout/orgChart1"/>
    <dgm:cxn modelId="{9535282F-C66E-442D-9369-66838FA46AC4}" type="presParOf" srcId="{0A44B730-12ED-42AD-8E51-4CA669B8CC4E}" destId="{3DFFC823-1B9F-4FD2-B506-18DEEDE80192}" srcOrd="0" destOrd="0" presId="urn:microsoft.com/office/officeart/2005/8/layout/orgChart1"/>
    <dgm:cxn modelId="{CA46B081-0381-42C5-B272-F6033FA22BC0}" type="presParOf" srcId="{3DFFC823-1B9F-4FD2-B506-18DEEDE80192}" destId="{FC373AB1-86B5-404C-BD71-CD93F06391D9}" srcOrd="0" destOrd="0" presId="urn:microsoft.com/office/officeart/2005/8/layout/orgChart1"/>
    <dgm:cxn modelId="{127FE9B2-E2FE-4410-81D8-B58CD94189A3}" type="presParOf" srcId="{3DFFC823-1B9F-4FD2-B506-18DEEDE80192}" destId="{564F847B-8166-4C1B-9A7A-A28ACC119FB1}" srcOrd="1" destOrd="0" presId="urn:microsoft.com/office/officeart/2005/8/layout/orgChart1"/>
    <dgm:cxn modelId="{CD6CF0AF-3652-47EB-B095-9DEC2C32906B}" type="presParOf" srcId="{0A44B730-12ED-42AD-8E51-4CA669B8CC4E}" destId="{F59C1897-9B9C-4151-AD2B-37970D917A2F}" srcOrd="1" destOrd="0" presId="urn:microsoft.com/office/officeart/2005/8/layout/orgChart1"/>
    <dgm:cxn modelId="{0B63AB94-FD81-4E68-A0AC-9C462A5B51B9}" type="presParOf" srcId="{0A44B730-12ED-42AD-8E51-4CA669B8CC4E}" destId="{C047AD7D-E562-479E-AF60-86DB25C62C68}" srcOrd="2" destOrd="0" presId="urn:microsoft.com/office/officeart/2005/8/layout/orgChart1"/>
    <dgm:cxn modelId="{69035CBC-8D99-410B-B1D4-9149715A975F}" type="presParOf" srcId="{FA22F364-CB00-4C3C-A8E9-EB3C715FA76C}" destId="{42109630-458B-4B5D-9ADA-F586C4DAABEB}" srcOrd="4" destOrd="0" presId="urn:microsoft.com/office/officeart/2005/8/layout/orgChart1"/>
    <dgm:cxn modelId="{28D438FE-FF54-4677-AFE3-196A5C41EC74}" type="presParOf" srcId="{FA22F364-CB00-4C3C-A8E9-EB3C715FA76C}" destId="{9CE955E0-AC7D-4024-9681-6F0DFB095606}" srcOrd="5" destOrd="0" presId="urn:microsoft.com/office/officeart/2005/8/layout/orgChart1"/>
    <dgm:cxn modelId="{D45F7C09-5583-4B53-B8BF-EC1ECFAD996E}" type="presParOf" srcId="{9CE955E0-AC7D-4024-9681-6F0DFB095606}" destId="{C29A33C9-BC4C-4B5F-8029-F145C36DF35C}" srcOrd="0" destOrd="0" presId="urn:microsoft.com/office/officeart/2005/8/layout/orgChart1"/>
    <dgm:cxn modelId="{AA153CF1-EA97-4DDB-B9BA-A2D0E74F48B8}" type="presParOf" srcId="{C29A33C9-BC4C-4B5F-8029-F145C36DF35C}" destId="{91B55A8B-8DDB-4118-B260-FFE692864221}" srcOrd="0" destOrd="0" presId="urn:microsoft.com/office/officeart/2005/8/layout/orgChart1"/>
    <dgm:cxn modelId="{572631B7-7BDC-44BA-BC0F-1B3700289DA7}" type="presParOf" srcId="{C29A33C9-BC4C-4B5F-8029-F145C36DF35C}" destId="{62F6FEAD-1394-457A-9156-86F2F397026F}" srcOrd="1" destOrd="0" presId="urn:microsoft.com/office/officeart/2005/8/layout/orgChart1"/>
    <dgm:cxn modelId="{ACBD3BB4-4014-47CE-9597-23F3798DB90B}" type="presParOf" srcId="{9CE955E0-AC7D-4024-9681-6F0DFB095606}" destId="{2384C321-B4EC-4648-993B-E20F2DCCA0E2}" srcOrd="1" destOrd="0" presId="urn:microsoft.com/office/officeart/2005/8/layout/orgChart1"/>
    <dgm:cxn modelId="{494F3515-609C-4BAC-BDF3-0787B9938DCC}" type="presParOf" srcId="{9CE955E0-AC7D-4024-9681-6F0DFB095606}" destId="{16586D2D-A863-4F3D-986B-D937C5538FDD}" srcOrd="2" destOrd="0" presId="urn:microsoft.com/office/officeart/2005/8/layout/orgChart1"/>
    <dgm:cxn modelId="{205BCB62-5121-4EF8-8CB4-5BEE3994BE05}" type="presParOf" srcId="{FA22F364-CB00-4C3C-A8E9-EB3C715FA76C}" destId="{6B67D488-EDB9-4B0E-A788-07732B350201}" srcOrd="6" destOrd="0" presId="urn:microsoft.com/office/officeart/2005/8/layout/orgChart1"/>
    <dgm:cxn modelId="{A5863AE6-EA82-4E4A-B66F-544ADBDD740A}" type="presParOf" srcId="{FA22F364-CB00-4C3C-A8E9-EB3C715FA76C}" destId="{18B45053-2291-4836-B868-9506B6821C51}" srcOrd="7" destOrd="0" presId="urn:microsoft.com/office/officeart/2005/8/layout/orgChart1"/>
    <dgm:cxn modelId="{694656D7-3D38-4646-981B-FB770A3DD97B}" type="presParOf" srcId="{18B45053-2291-4836-B868-9506B6821C51}" destId="{F9A7034C-8B45-42AA-A3F1-30556A95871D}" srcOrd="0" destOrd="0" presId="urn:microsoft.com/office/officeart/2005/8/layout/orgChart1"/>
    <dgm:cxn modelId="{DAF3DFA0-9324-4752-9756-B26EC40436A1}" type="presParOf" srcId="{F9A7034C-8B45-42AA-A3F1-30556A95871D}" destId="{173C52AF-A086-44B4-A9EE-1EF169AB59AB}" srcOrd="0" destOrd="0" presId="urn:microsoft.com/office/officeart/2005/8/layout/orgChart1"/>
    <dgm:cxn modelId="{578B46F2-C47B-4748-B9AF-E5E2F31C84D6}" type="presParOf" srcId="{F9A7034C-8B45-42AA-A3F1-30556A95871D}" destId="{15B7DFC5-7955-4EA3-93D1-35A4A1F18ADC}" srcOrd="1" destOrd="0" presId="urn:microsoft.com/office/officeart/2005/8/layout/orgChart1"/>
    <dgm:cxn modelId="{AB882C44-DC83-4637-8034-E6C9447DFE23}" type="presParOf" srcId="{18B45053-2291-4836-B868-9506B6821C51}" destId="{A4688071-8D50-4F7C-BBD5-45AC04F0478E}" srcOrd="1" destOrd="0" presId="urn:microsoft.com/office/officeart/2005/8/layout/orgChart1"/>
    <dgm:cxn modelId="{51A76F5D-5ABF-43DD-B959-538FC181EDA0}" type="presParOf" srcId="{18B45053-2291-4836-B868-9506B6821C51}" destId="{D28A4F7C-5DD0-4904-9E2E-F08C65CEE7F7}" srcOrd="2" destOrd="0" presId="urn:microsoft.com/office/officeart/2005/8/layout/orgChart1"/>
    <dgm:cxn modelId="{CA9C4E39-D3DE-450D-BF26-6729CBEC54B9}" type="presParOf" srcId="{7C444C9C-2213-4D7F-909F-F18AF9621402}" destId="{F237C418-96DE-44C0-816D-C6CC484D0AC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vList6" loCatId="process" qsTypeId="urn:microsoft.com/office/officeart/2005/8/quickstyle/simple2" qsCatId="simple" csTypeId="urn:microsoft.com/office/officeart/2005/8/colors/colorful3" csCatId="colorful" phldr="1"/>
      <dgm:spPr/>
    </dgm:pt>
    <dgm:pt modelId="{5C2809EC-F87D-445B-85C2-1EB449D66F46}">
      <dgm:prSet custT="1"/>
      <dgm:spPr/>
      <dgm:t>
        <a:bodyPr/>
        <a:lstStyle/>
        <a:p>
          <a:r>
            <a:rPr lang="en-ID" sz="2000" dirty="0" err="1">
              <a:latin typeface="Agency FB" panose="020B0503020202020204" pitchFamily="34" charset="0"/>
            </a:rPr>
            <a:t>Sebelum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kegiatan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resmi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dilakukan</a:t>
          </a:r>
          <a:r>
            <a:rPr lang="en-ID" sz="2000" dirty="0">
              <a:latin typeface="Agency FB" panose="020B0503020202020204" pitchFamily="34" charset="0"/>
            </a:rPr>
            <a:t>, </a:t>
          </a:r>
          <a:r>
            <a:rPr lang="en-ID" sz="2000" dirty="0" err="1">
              <a:latin typeface="Agency FB" panose="020B0503020202020204" pitchFamily="34" charset="0"/>
            </a:rPr>
            <a:t>semua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sistem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diuji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coba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terlebih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dahulu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untuk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memastikan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semuanya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berjalan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lancar</a:t>
          </a:r>
          <a:endParaRPr lang="en-ID" sz="2000" dirty="0">
            <a:latin typeface="Agency FB" panose="020B0503020202020204" pitchFamily="34" charset="0"/>
          </a:endParaRPr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/>
      <dgm:t>
        <a:bodyPr/>
        <a:lstStyle/>
        <a:p>
          <a:r>
            <a:rPr lang="en-ID" sz="2000">
              <a:latin typeface="Agency FB" panose="020B0503020202020204" pitchFamily="34" charset="0"/>
            </a:rPr>
            <a:t>Instansi menyusun alat pengumpulan data seperti kuesioner dan </a:t>
          </a:r>
          <a:r>
            <a:rPr lang="en-ID" sz="2000" i="1">
              <a:latin typeface="Agency FB" panose="020B0503020202020204" pitchFamily="34" charset="0"/>
            </a:rPr>
            <a:t>dummy table</a:t>
          </a:r>
          <a:endParaRPr lang="en-ID" sz="2000" b="0" i="1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 custT="1"/>
      <dgm:spPr/>
      <dgm:t>
        <a:bodyPr/>
        <a:lstStyle/>
        <a:p>
          <a:r>
            <a:rPr lang="nb-NO" sz="2000">
              <a:latin typeface="Agency FB" panose="020B0503020202020204" pitchFamily="34" charset="0"/>
            </a:rPr>
            <a:t>Sistem untuk proses dan penyebaran data mulai dibangun</a:t>
          </a:r>
          <a:endParaRPr lang="en-ID" sz="2000" b="0" dirty="0">
            <a:latin typeface="Agency FB" panose="020B0503020202020204" pitchFamily="34" charset="0"/>
          </a:endParaRPr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122D3F02-BC81-487B-9431-09624B002EC8}" type="pres">
      <dgm:prSet presAssocID="{78DC74EA-C0F9-4AC5-83F2-AA2315D74F46}" presName="Name0" presStyleCnt="0">
        <dgm:presLayoutVars>
          <dgm:dir/>
          <dgm:animLvl val="lvl"/>
          <dgm:resizeHandles/>
        </dgm:presLayoutVars>
      </dgm:prSet>
      <dgm:spPr/>
    </dgm:pt>
    <dgm:pt modelId="{8CE03EF2-CB00-4964-93FF-03FDC83E9822}" type="pres">
      <dgm:prSet presAssocID="{B2AFAA91-6EF7-47E0-9CCB-DDDE62CDDD8E}" presName="linNode" presStyleCnt="0"/>
      <dgm:spPr/>
    </dgm:pt>
    <dgm:pt modelId="{7BC40FC4-F61F-4D19-A6C4-D453FCA2186D}" type="pres">
      <dgm:prSet presAssocID="{B2AFAA91-6EF7-47E0-9CCB-DDDE62CDDD8E}" presName="parentShp" presStyleLbl="node1" presStyleIdx="0" presStyleCnt="3">
        <dgm:presLayoutVars>
          <dgm:bulletEnabled val="1"/>
        </dgm:presLayoutVars>
      </dgm:prSet>
      <dgm:spPr/>
    </dgm:pt>
    <dgm:pt modelId="{787B394F-117B-4556-8B94-04ADABC365E4}" type="pres">
      <dgm:prSet presAssocID="{B2AFAA91-6EF7-47E0-9CCB-DDDE62CDDD8E}" presName="childShp" presStyleLbl="bgAccFollowNode1" presStyleIdx="0" presStyleCnt="3">
        <dgm:presLayoutVars>
          <dgm:bulletEnabled val="1"/>
        </dgm:presLayoutVars>
      </dgm:prSet>
      <dgm:spPr/>
    </dgm:pt>
    <dgm:pt modelId="{66C2DD3B-D065-4B2D-BAEC-FFD15D0B3071}" type="pres">
      <dgm:prSet presAssocID="{DC02D6EE-036F-4AAC-B10F-749DADDCAC0F}" presName="spacing" presStyleCnt="0"/>
      <dgm:spPr/>
    </dgm:pt>
    <dgm:pt modelId="{85AAA3F0-F06E-49C6-8727-938F1D620DD9}" type="pres">
      <dgm:prSet presAssocID="{4B80DFF1-D4A4-41F7-BB5B-725BB0782FAB}" presName="linNode" presStyleCnt="0"/>
      <dgm:spPr/>
    </dgm:pt>
    <dgm:pt modelId="{BE6A1558-6CBD-4D80-B3E9-2BF568294916}" type="pres">
      <dgm:prSet presAssocID="{4B80DFF1-D4A4-41F7-BB5B-725BB0782FAB}" presName="parentShp" presStyleLbl="node1" presStyleIdx="1" presStyleCnt="3">
        <dgm:presLayoutVars>
          <dgm:bulletEnabled val="1"/>
        </dgm:presLayoutVars>
      </dgm:prSet>
      <dgm:spPr/>
    </dgm:pt>
    <dgm:pt modelId="{04904A01-178F-43BD-8CDC-9B2F50EA6450}" type="pres">
      <dgm:prSet presAssocID="{4B80DFF1-D4A4-41F7-BB5B-725BB0782FAB}" presName="childShp" presStyleLbl="bgAccFollowNode1" presStyleIdx="1" presStyleCnt="3">
        <dgm:presLayoutVars>
          <dgm:bulletEnabled val="1"/>
        </dgm:presLayoutVars>
      </dgm:prSet>
      <dgm:spPr/>
    </dgm:pt>
    <dgm:pt modelId="{4AB17054-A2E0-4107-A282-85A756872F39}" type="pres">
      <dgm:prSet presAssocID="{B28F8C96-B861-439C-B27B-F7A713D2E7E3}" presName="spacing" presStyleCnt="0"/>
      <dgm:spPr/>
    </dgm:pt>
    <dgm:pt modelId="{97662544-1578-4CB2-8CCA-389BEF451E06}" type="pres">
      <dgm:prSet presAssocID="{5C2809EC-F87D-445B-85C2-1EB449D66F46}" presName="linNode" presStyleCnt="0"/>
      <dgm:spPr/>
    </dgm:pt>
    <dgm:pt modelId="{F317A7FF-323A-4540-8EF0-8D0BBAB9D1EA}" type="pres">
      <dgm:prSet presAssocID="{5C2809EC-F87D-445B-85C2-1EB449D66F46}" presName="parentShp" presStyleLbl="node1" presStyleIdx="2" presStyleCnt="3">
        <dgm:presLayoutVars>
          <dgm:bulletEnabled val="1"/>
        </dgm:presLayoutVars>
      </dgm:prSet>
      <dgm:spPr/>
    </dgm:pt>
    <dgm:pt modelId="{C00947A2-CE19-42C6-B426-A71441670494}" type="pres">
      <dgm:prSet presAssocID="{5C2809EC-F87D-445B-85C2-1EB449D66F46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B3056D07-4EC0-43DB-AA87-68649FFD5D63}" type="presOf" srcId="{78DC74EA-C0F9-4AC5-83F2-AA2315D74F46}" destId="{122D3F02-BC81-487B-9431-09624B002EC8}" srcOrd="0" destOrd="0" presId="urn:microsoft.com/office/officeart/2005/8/layout/vList6"/>
    <dgm:cxn modelId="{3AB28275-CD56-4BAA-867F-50AFEB054C20}" type="presOf" srcId="{4B80DFF1-D4A4-41F7-BB5B-725BB0782FAB}" destId="{BE6A1558-6CBD-4D80-B3E9-2BF568294916}" srcOrd="0" destOrd="0" presId="urn:microsoft.com/office/officeart/2005/8/layout/vList6"/>
    <dgm:cxn modelId="{A599C196-B4B1-4F9D-82BF-FF9498FCC5DB}" srcId="{78DC74EA-C0F9-4AC5-83F2-AA2315D74F46}" destId="{5C2809EC-F87D-445B-85C2-1EB449D66F46}" srcOrd="2" destOrd="0" parTransId="{01968C36-EDEC-4248-BE7D-E63BD5C4700B}" sibTransId="{052E3462-2038-4812-9E1D-3E6293787461}"/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C22A76BE-76D5-4504-8535-26371741B7D5}" type="presOf" srcId="{B2AFAA91-6EF7-47E0-9CCB-DDDE62CDDD8E}" destId="{7BC40FC4-F61F-4D19-A6C4-D453FCA2186D}" srcOrd="0" destOrd="0" presId="urn:microsoft.com/office/officeart/2005/8/layout/vList6"/>
    <dgm:cxn modelId="{5C5253E8-C75A-4656-AB8E-AB5D55D0FC27}" type="presOf" srcId="{5C2809EC-F87D-445B-85C2-1EB449D66F46}" destId="{F317A7FF-323A-4540-8EF0-8D0BBAB9D1EA}" srcOrd="0" destOrd="0" presId="urn:microsoft.com/office/officeart/2005/8/layout/vList6"/>
    <dgm:cxn modelId="{05E3DC1A-1193-4684-ADF8-F258DE989394}" type="presParOf" srcId="{122D3F02-BC81-487B-9431-09624B002EC8}" destId="{8CE03EF2-CB00-4964-93FF-03FDC83E9822}" srcOrd="0" destOrd="0" presId="urn:microsoft.com/office/officeart/2005/8/layout/vList6"/>
    <dgm:cxn modelId="{F08B0B46-A43B-44C5-9759-C5D7F61D1E01}" type="presParOf" srcId="{8CE03EF2-CB00-4964-93FF-03FDC83E9822}" destId="{7BC40FC4-F61F-4D19-A6C4-D453FCA2186D}" srcOrd="0" destOrd="0" presId="urn:microsoft.com/office/officeart/2005/8/layout/vList6"/>
    <dgm:cxn modelId="{DD05915B-D333-4AB0-9287-27BCFD9CD110}" type="presParOf" srcId="{8CE03EF2-CB00-4964-93FF-03FDC83E9822}" destId="{787B394F-117B-4556-8B94-04ADABC365E4}" srcOrd="1" destOrd="0" presId="urn:microsoft.com/office/officeart/2005/8/layout/vList6"/>
    <dgm:cxn modelId="{B2AA8823-60F0-4220-912B-512CD4E0E5EB}" type="presParOf" srcId="{122D3F02-BC81-487B-9431-09624B002EC8}" destId="{66C2DD3B-D065-4B2D-BAEC-FFD15D0B3071}" srcOrd="1" destOrd="0" presId="urn:microsoft.com/office/officeart/2005/8/layout/vList6"/>
    <dgm:cxn modelId="{6A0A0C4B-C1B0-420B-8D73-9B6E4618218F}" type="presParOf" srcId="{122D3F02-BC81-487B-9431-09624B002EC8}" destId="{85AAA3F0-F06E-49C6-8727-938F1D620DD9}" srcOrd="2" destOrd="0" presId="urn:microsoft.com/office/officeart/2005/8/layout/vList6"/>
    <dgm:cxn modelId="{989D14D9-1721-44DE-BC62-03D13A57DA94}" type="presParOf" srcId="{85AAA3F0-F06E-49C6-8727-938F1D620DD9}" destId="{BE6A1558-6CBD-4D80-B3E9-2BF568294916}" srcOrd="0" destOrd="0" presId="urn:microsoft.com/office/officeart/2005/8/layout/vList6"/>
    <dgm:cxn modelId="{82DA812E-D3D3-4414-A657-4B8AF6FACDCA}" type="presParOf" srcId="{85AAA3F0-F06E-49C6-8727-938F1D620DD9}" destId="{04904A01-178F-43BD-8CDC-9B2F50EA6450}" srcOrd="1" destOrd="0" presId="urn:microsoft.com/office/officeart/2005/8/layout/vList6"/>
    <dgm:cxn modelId="{7A64BF19-7605-4B46-A036-56637E1EF04E}" type="presParOf" srcId="{122D3F02-BC81-487B-9431-09624B002EC8}" destId="{4AB17054-A2E0-4107-A282-85A756872F39}" srcOrd="3" destOrd="0" presId="urn:microsoft.com/office/officeart/2005/8/layout/vList6"/>
    <dgm:cxn modelId="{2F11864F-632B-4218-90D4-479C66768435}" type="presParOf" srcId="{122D3F02-BC81-487B-9431-09624B002EC8}" destId="{97662544-1578-4CB2-8CCA-389BEF451E06}" srcOrd="4" destOrd="0" presId="urn:microsoft.com/office/officeart/2005/8/layout/vList6"/>
    <dgm:cxn modelId="{216956DC-54D0-4BE8-A29E-796C82910749}" type="presParOf" srcId="{97662544-1578-4CB2-8CCA-389BEF451E06}" destId="{F317A7FF-323A-4540-8EF0-8D0BBAB9D1EA}" srcOrd="0" destOrd="0" presId="urn:microsoft.com/office/officeart/2005/8/layout/vList6"/>
    <dgm:cxn modelId="{6DF403E5-38B5-4B52-871F-E528B5799243}" type="presParOf" srcId="{97662544-1578-4CB2-8CCA-389BEF451E06}" destId="{C00947A2-CE19-42C6-B426-A7144167049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process4" loCatId="list" qsTypeId="urn:microsoft.com/office/officeart/2005/8/quickstyle/simple1" qsCatId="simple" csTypeId="urn:microsoft.com/office/officeart/2005/8/colors/accent2_5" csCatId="accent2" phldr="1"/>
      <dgm:spPr/>
    </dgm:pt>
    <dgm:pt modelId="{00EF4178-B1A1-4542-904D-44B2EA21ECCF}">
      <dgm:prSet custT="1"/>
      <dgm:spPr/>
      <dgm:t>
        <a:bodyPr/>
        <a:lstStyle/>
        <a:p>
          <a:r>
            <a:rPr lang="en-ID" sz="2400" b="1" dirty="0">
              <a:solidFill>
                <a:schemeClr val="bg1"/>
              </a:solidFill>
              <a:latin typeface="Agency FB" panose="020B0503020202020204" pitchFamily="34" charset="0"/>
            </a:rPr>
            <a:t>LEVEL LANJUT:</a:t>
          </a:r>
        </a:p>
        <a:p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Proses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persiapan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sudah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memiliki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standar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dan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prosedur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baku</a:t>
          </a:r>
          <a:endParaRPr lang="es-ES" sz="2000" b="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80966EDC-8CBC-45E1-9AE8-668D7DF5C2DB}" type="parTrans" cxnId="{A724B0A8-8AC3-4C59-9516-BE2AA3ED8ECC}">
      <dgm:prSet/>
      <dgm:spPr/>
      <dgm:t>
        <a:bodyPr/>
        <a:lstStyle/>
        <a:p>
          <a:endParaRPr lang="en-ID"/>
        </a:p>
      </dgm:t>
    </dgm:pt>
    <dgm:pt modelId="{D442511D-DDB8-4DD0-A679-9306F9952F93}" type="sibTrans" cxnId="{A724B0A8-8AC3-4C59-9516-BE2AA3ED8ECC}">
      <dgm:prSet/>
      <dgm:spPr/>
      <dgm:t>
        <a:bodyPr/>
        <a:lstStyle/>
        <a:p>
          <a:endParaRPr lang="en-ID"/>
        </a:p>
      </dgm:t>
    </dgm:pt>
    <dgm:pt modelId="{5C2809EC-F87D-445B-85C2-1EB449D66F46}">
      <dgm:prSet custT="1"/>
      <dgm:spPr/>
      <dgm:t>
        <a:bodyPr/>
        <a:lstStyle/>
        <a:p>
          <a:r>
            <a:rPr lang="en-ID" sz="2400" b="1" dirty="0">
              <a:solidFill>
                <a:schemeClr val="bg1"/>
              </a:solidFill>
              <a:latin typeface="Agency FB" panose="020B0503020202020204" pitchFamily="34" charset="0"/>
            </a:rPr>
            <a:t>LEVEL DASAR:</a:t>
          </a:r>
        </a:p>
        <a:p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Ada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dokumen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yang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menunjukkan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persiapan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ini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dilakukan</a:t>
          </a:r>
          <a:endParaRPr lang="en-ID" sz="2000" b="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D43E8574-492C-4A41-8E22-94BC790452BB}" type="pres">
      <dgm:prSet presAssocID="{78DC74EA-C0F9-4AC5-83F2-AA2315D74F46}" presName="Name0" presStyleCnt="0">
        <dgm:presLayoutVars>
          <dgm:dir/>
          <dgm:animLvl val="lvl"/>
          <dgm:resizeHandles val="exact"/>
        </dgm:presLayoutVars>
      </dgm:prSet>
      <dgm:spPr/>
    </dgm:pt>
    <dgm:pt modelId="{DBAE98EE-F185-4BC1-8E25-78EF7BE52AB6}" type="pres">
      <dgm:prSet presAssocID="{00EF4178-B1A1-4542-904D-44B2EA21ECCF}" presName="boxAndChildren" presStyleCnt="0"/>
      <dgm:spPr/>
    </dgm:pt>
    <dgm:pt modelId="{6F3CAB44-B0CC-4F77-A189-C20D4C144755}" type="pres">
      <dgm:prSet presAssocID="{00EF4178-B1A1-4542-904D-44B2EA21ECCF}" presName="parentTextBox" presStyleLbl="node1" presStyleIdx="0" presStyleCnt="2" custScaleY="30104"/>
      <dgm:spPr/>
    </dgm:pt>
    <dgm:pt modelId="{1A36C491-CD03-4E00-88CF-7FD109DE53B3}" type="pres">
      <dgm:prSet presAssocID="{052E3462-2038-4812-9E1D-3E6293787461}" presName="sp" presStyleCnt="0"/>
      <dgm:spPr/>
    </dgm:pt>
    <dgm:pt modelId="{FB609138-C715-4C11-9341-BC2223B05111}" type="pres">
      <dgm:prSet presAssocID="{5C2809EC-F87D-445B-85C2-1EB449D66F46}" presName="arrowAndChildren" presStyleCnt="0"/>
      <dgm:spPr/>
    </dgm:pt>
    <dgm:pt modelId="{1CEEFB2E-2671-43F4-8AC2-3F81C40E35D1}" type="pres">
      <dgm:prSet presAssocID="{5C2809EC-F87D-445B-85C2-1EB449D66F46}" presName="parentTextArrow" presStyleLbl="node1" presStyleIdx="1" presStyleCnt="2" custScaleY="32008" custLinFactNeighborX="2244" custLinFactNeighborY="-10703"/>
      <dgm:spPr/>
    </dgm:pt>
  </dgm:ptLst>
  <dgm:cxnLst>
    <dgm:cxn modelId="{9E84D85C-DD32-481D-BB8E-ED2D3D07BE62}" type="presOf" srcId="{5C2809EC-F87D-445B-85C2-1EB449D66F46}" destId="{1CEEFB2E-2671-43F4-8AC2-3F81C40E35D1}" srcOrd="0" destOrd="0" presId="urn:microsoft.com/office/officeart/2005/8/layout/process4"/>
    <dgm:cxn modelId="{5F136687-0F2F-4AAE-A50A-B5C1FA5B950C}" type="presOf" srcId="{78DC74EA-C0F9-4AC5-83F2-AA2315D74F46}" destId="{D43E8574-492C-4A41-8E22-94BC790452BB}" srcOrd="0" destOrd="0" presId="urn:microsoft.com/office/officeart/2005/8/layout/process4"/>
    <dgm:cxn modelId="{A599C196-B4B1-4F9D-82BF-FF9498FCC5DB}" srcId="{78DC74EA-C0F9-4AC5-83F2-AA2315D74F46}" destId="{5C2809EC-F87D-445B-85C2-1EB449D66F46}" srcOrd="0" destOrd="0" parTransId="{01968C36-EDEC-4248-BE7D-E63BD5C4700B}" sibTransId="{052E3462-2038-4812-9E1D-3E6293787461}"/>
    <dgm:cxn modelId="{A724B0A8-8AC3-4C59-9516-BE2AA3ED8ECC}" srcId="{78DC74EA-C0F9-4AC5-83F2-AA2315D74F46}" destId="{00EF4178-B1A1-4542-904D-44B2EA21ECCF}" srcOrd="1" destOrd="0" parTransId="{80966EDC-8CBC-45E1-9AE8-668D7DF5C2DB}" sibTransId="{D442511D-DDB8-4DD0-A679-9306F9952F93}"/>
    <dgm:cxn modelId="{8689EED3-7B75-43A2-851D-2F4B03472669}" type="presOf" srcId="{00EF4178-B1A1-4542-904D-44B2EA21ECCF}" destId="{6F3CAB44-B0CC-4F77-A189-C20D4C144755}" srcOrd="0" destOrd="0" presId="urn:microsoft.com/office/officeart/2005/8/layout/process4"/>
    <dgm:cxn modelId="{25D73D07-648C-4FCA-B6DC-F1BBE3BAB1F9}" type="presParOf" srcId="{D43E8574-492C-4A41-8E22-94BC790452BB}" destId="{DBAE98EE-F185-4BC1-8E25-78EF7BE52AB6}" srcOrd="0" destOrd="0" presId="urn:microsoft.com/office/officeart/2005/8/layout/process4"/>
    <dgm:cxn modelId="{137632A6-A4F5-4D37-8815-5D99754B5010}" type="presParOf" srcId="{DBAE98EE-F185-4BC1-8E25-78EF7BE52AB6}" destId="{6F3CAB44-B0CC-4F77-A189-C20D4C144755}" srcOrd="0" destOrd="0" presId="urn:microsoft.com/office/officeart/2005/8/layout/process4"/>
    <dgm:cxn modelId="{3ECCBFD5-4102-49AD-97D0-C94AD999BFCF}" type="presParOf" srcId="{D43E8574-492C-4A41-8E22-94BC790452BB}" destId="{1A36C491-CD03-4E00-88CF-7FD109DE53B3}" srcOrd="1" destOrd="0" presId="urn:microsoft.com/office/officeart/2005/8/layout/process4"/>
    <dgm:cxn modelId="{D975BDB6-A969-42C5-82DA-872DBE01A663}" type="presParOf" srcId="{D43E8574-492C-4A41-8E22-94BC790452BB}" destId="{FB609138-C715-4C11-9341-BC2223B05111}" srcOrd="2" destOrd="0" presId="urn:microsoft.com/office/officeart/2005/8/layout/process4"/>
    <dgm:cxn modelId="{CEB613B8-BC1F-4D5A-93D1-268370FBD022}" type="presParOf" srcId="{FB609138-C715-4C11-9341-BC2223B05111}" destId="{1CEEFB2E-2671-43F4-8AC2-3F81C40E35D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FE2B94D-C021-49BA-AC2F-11BF43392260}" type="doc">
      <dgm:prSet loTypeId="urn:microsoft.com/office/officeart/2011/layout/ConvergingText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4743D865-461F-4765-B7BF-62A8025DC9E8}">
      <dgm:prSet phldrT="[Text]" custT="1"/>
      <dgm:spPr/>
      <dgm:t>
        <a:bodyPr/>
        <a:lstStyle/>
        <a:p>
          <a:r>
            <a:rPr lang="en-ID" sz="1400" dirty="0">
              <a:solidFill>
                <a:schemeClr val="bg1"/>
              </a:solidFill>
              <a:latin typeface="Calibri"/>
            </a:rPr>
            <a:t>Alat yang </a:t>
          </a:r>
          <a:r>
            <a:rPr lang="en-ID" sz="1400" dirty="0" err="1">
              <a:solidFill>
                <a:schemeClr val="bg1"/>
              </a:solidFill>
              <a:latin typeface="Calibri"/>
            </a:rPr>
            <a:t>dimaksud</a:t>
          </a:r>
          <a:r>
            <a:rPr lang="en-ID" sz="1400" dirty="0">
              <a:solidFill>
                <a:schemeClr val="bg1"/>
              </a:solidFill>
              <a:latin typeface="Calibri"/>
            </a:rPr>
            <a:t> </a:t>
          </a:r>
          <a:r>
            <a:rPr lang="en-ID" sz="1400" dirty="0" err="1">
              <a:solidFill>
                <a:schemeClr val="bg1"/>
              </a:solidFill>
              <a:latin typeface="Calibri"/>
            </a:rPr>
            <a:t>bisa</a:t>
          </a:r>
          <a:r>
            <a:rPr lang="en-ID" sz="1400" dirty="0">
              <a:solidFill>
                <a:schemeClr val="bg1"/>
              </a:solidFill>
              <a:latin typeface="Calibri"/>
            </a:rPr>
            <a:t> </a:t>
          </a:r>
          <a:r>
            <a:rPr lang="en-ID" sz="1400" dirty="0" err="1">
              <a:solidFill>
                <a:schemeClr val="bg1"/>
              </a:solidFill>
              <a:latin typeface="Calibri"/>
            </a:rPr>
            <a:t>berupa</a:t>
          </a:r>
          <a:r>
            <a:rPr lang="en-ID" sz="1400" dirty="0">
              <a:solidFill>
                <a:schemeClr val="bg1"/>
              </a:solidFill>
              <a:latin typeface="Calibri"/>
            </a:rPr>
            <a:t> </a:t>
          </a:r>
          <a:r>
            <a:rPr lang="en-ID" sz="1400" dirty="0" err="1">
              <a:solidFill>
                <a:schemeClr val="bg1"/>
              </a:solidFill>
              <a:latin typeface="Calibri"/>
            </a:rPr>
            <a:t>kuesioner</a:t>
          </a:r>
          <a:r>
            <a:rPr lang="en-ID" sz="1400" dirty="0">
              <a:solidFill>
                <a:schemeClr val="bg1"/>
              </a:solidFill>
              <a:latin typeface="Calibri"/>
            </a:rPr>
            <a:t>, </a:t>
          </a:r>
          <a:r>
            <a:rPr lang="en-ID" sz="1400" dirty="0" err="1">
              <a:solidFill>
                <a:schemeClr val="bg1"/>
              </a:solidFill>
              <a:latin typeface="Calibri"/>
            </a:rPr>
            <a:t>formulir</a:t>
          </a:r>
          <a:r>
            <a:rPr lang="en-ID" sz="1400" dirty="0">
              <a:solidFill>
                <a:schemeClr val="bg1"/>
              </a:solidFill>
              <a:latin typeface="Calibri"/>
            </a:rPr>
            <a:t>, </a:t>
          </a:r>
          <a:r>
            <a:rPr lang="en-ID" sz="1400" dirty="0" err="1">
              <a:solidFill>
                <a:schemeClr val="bg1"/>
              </a:solidFill>
              <a:latin typeface="Calibri"/>
            </a:rPr>
            <a:t>atau</a:t>
          </a:r>
          <a:r>
            <a:rPr lang="en-ID" sz="1400" dirty="0">
              <a:solidFill>
                <a:schemeClr val="bg1"/>
              </a:solidFill>
              <a:latin typeface="Calibri"/>
            </a:rPr>
            <a:t> </a:t>
          </a:r>
          <a:r>
            <a:rPr lang="en-ID" sz="1400" dirty="0" err="1">
              <a:solidFill>
                <a:schemeClr val="bg1"/>
              </a:solidFill>
              <a:latin typeface="Calibri"/>
            </a:rPr>
            <a:t>aplikasi</a:t>
          </a:r>
          <a:r>
            <a:rPr lang="en-ID" sz="1400" dirty="0">
              <a:solidFill>
                <a:schemeClr val="bg1"/>
              </a:solidFill>
              <a:latin typeface="Calibri"/>
            </a:rPr>
            <a:t> </a:t>
          </a:r>
          <a:r>
            <a:rPr lang="en-ID" sz="1400" dirty="0" err="1">
              <a:solidFill>
                <a:schemeClr val="bg1"/>
              </a:solidFill>
              <a:latin typeface="Calibri"/>
            </a:rPr>
            <a:t>untuk</a:t>
          </a:r>
          <a:r>
            <a:rPr lang="en-ID" sz="1400" dirty="0">
              <a:solidFill>
                <a:schemeClr val="bg1"/>
              </a:solidFill>
              <a:latin typeface="Calibri"/>
            </a:rPr>
            <a:t> </a:t>
          </a:r>
          <a:r>
            <a:rPr lang="en-ID" sz="1400" dirty="0" err="1">
              <a:solidFill>
                <a:schemeClr val="bg1"/>
              </a:solidFill>
              <a:latin typeface="Calibri"/>
            </a:rPr>
            <a:t>mencatat</a:t>
          </a:r>
          <a:r>
            <a:rPr lang="en-ID" sz="1400" dirty="0">
              <a:solidFill>
                <a:schemeClr val="bg1"/>
              </a:solidFill>
              <a:latin typeface="Calibri"/>
            </a:rPr>
            <a:t> data</a:t>
          </a:r>
          <a:endParaRPr lang="en-ID" sz="140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193E17F8-330D-48F4-9FF3-E57CE7CCF9C4}" type="parTrans" cxnId="{9F32FE46-259F-4EE3-9E7A-F5A7564D2535}">
      <dgm:prSet/>
      <dgm:spPr/>
      <dgm:t>
        <a:bodyPr/>
        <a:lstStyle/>
        <a:p>
          <a:endParaRPr lang="en-ID"/>
        </a:p>
      </dgm:t>
    </dgm:pt>
    <dgm:pt modelId="{DBCE23CA-8D17-4B3B-A917-D090DB567BB7}" type="sibTrans" cxnId="{9F32FE46-259F-4EE3-9E7A-F5A7564D2535}">
      <dgm:prSet/>
      <dgm:spPr/>
      <dgm:t>
        <a:bodyPr/>
        <a:lstStyle/>
        <a:p>
          <a:endParaRPr lang="en-ID"/>
        </a:p>
      </dgm:t>
    </dgm:pt>
    <dgm:pt modelId="{368A3D3D-5CAF-4B36-8E00-65A47170C498}" type="pres">
      <dgm:prSet presAssocID="{CFE2B94D-C021-49BA-AC2F-11BF4339226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502E0206-777A-4797-86CE-5A3C6EBDFCCB}" type="pres">
      <dgm:prSet presAssocID="{4743D865-461F-4765-B7BF-62A8025DC9E8}" presName="composite" presStyleCnt="0"/>
      <dgm:spPr/>
    </dgm:pt>
    <dgm:pt modelId="{F8C74192-27DA-4700-A108-A75A1DEF713B}" type="pres">
      <dgm:prSet presAssocID="{4743D865-461F-4765-B7BF-62A8025DC9E8}" presName="ParentAccent1" presStyleLbl="alignNode1" presStyleIdx="0" presStyleCnt="11"/>
      <dgm:spPr/>
    </dgm:pt>
    <dgm:pt modelId="{D8918787-8927-40EA-A40D-386955A52B4B}" type="pres">
      <dgm:prSet presAssocID="{4743D865-461F-4765-B7BF-62A8025DC9E8}" presName="ParentAccent2" presStyleLbl="alignNode1" presStyleIdx="1" presStyleCnt="11"/>
      <dgm:spPr/>
    </dgm:pt>
    <dgm:pt modelId="{698291DF-B874-40D2-B0FD-876D6B17FF66}" type="pres">
      <dgm:prSet presAssocID="{4743D865-461F-4765-B7BF-62A8025DC9E8}" presName="ParentAccent3" presStyleLbl="alignNode1" presStyleIdx="2" presStyleCnt="11"/>
      <dgm:spPr/>
    </dgm:pt>
    <dgm:pt modelId="{A1FF6F97-689C-413F-95A6-A82A3110268D}" type="pres">
      <dgm:prSet presAssocID="{4743D865-461F-4765-B7BF-62A8025DC9E8}" presName="ParentAccent4" presStyleLbl="alignNode1" presStyleIdx="3" presStyleCnt="11"/>
      <dgm:spPr/>
    </dgm:pt>
    <dgm:pt modelId="{AC466E01-E8E0-42A9-800A-79C314A4836F}" type="pres">
      <dgm:prSet presAssocID="{4743D865-461F-4765-B7BF-62A8025DC9E8}" presName="ParentAccent5" presStyleLbl="alignNode1" presStyleIdx="4" presStyleCnt="11"/>
      <dgm:spPr/>
    </dgm:pt>
    <dgm:pt modelId="{18F2B52A-2B23-483D-A241-DB6F12D3DF6C}" type="pres">
      <dgm:prSet presAssocID="{4743D865-461F-4765-B7BF-62A8025DC9E8}" presName="ParentAccent6" presStyleLbl="alignNode1" presStyleIdx="5" presStyleCnt="11"/>
      <dgm:spPr/>
    </dgm:pt>
    <dgm:pt modelId="{5BB03410-DB5E-44AB-8723-6B3883A438B0}" type="pres">
      <dgm:prSet presAssocID="{4743D865-461F-4765-B7BF-62A8025DC9E8}" presName="ParentAccent7" presStyleLbl="alignNode1" presStyleIdx="6" presStyleCnt="11"/>
      <dgm:spPr/>
    </dgm:pt>
    <dgm:pt modelId="{C85BBFC3-6ABC-4299-AB49-3F0E1B118E88}" type="pres">
      <dgm:prSet presAssocID="{4743D865-461F-4765-B7BF-62A8025DC9E8}" presName="ParentAccent8" presStyleLbl="alignNode1" presStyleIdx="7" presStyleCnt="11"/>
      <dgm:spPr/>
    </dgm:pt>
    <dgm:pt modelId="{43E5401A-F90E-410F-8AFD-C7462935F953}" type="pres">
      <dgm:prSet presAssocID="{4743D865-461F-4765-B7BF-62A8025DC9E8}" presName="ParentAccent9" presStyleLbl="alignNode1" presStyleIdx="8" presStyleCnt="11"/>
      <dgm:spPr/>
    </dgm:pt>
    <dgm:pt modelId="{993526E7-E44D-4375-A799-077B6E657A5C}" type="pres">
      <dgm:prSet presAssocID="{4743D865-461F-4765-B7BF-62A8025DC9E8}" presName="ParentAccent10" presStyleLbl="alignNode1" presStyleIdx="9" presStyleCnt="11"/>
      <dgm:spPr/>
    </dgm:pt>
    <dgm:pt modelId="{70822CEB-723B-4661-9ACE-3EA42930EC45}" type="pres">
      <dgm:prSet presAssocID="{4743D865-461F-4765-B7BF-62A8025DC9E8}" presName="Parent" presStyleLbl="alignNode1" presStyleIdx="10" presStyleCnt="11">
        <dgm:presLayoutVars>
          <dgm:chMax val="5"/>
          <dgm:chPref val="3"/>
          <dgm:bulletEnabled val="1"/>
        </dgm:presLayoutVars>
      </dgm:prSet>
      <dgm:spPr>
        <a:prstGeom prst="rect">
          <a:avLst/>
        </a:prstGeom>
      </dgm:spPr>
    </dgm:pt>
  </dgm:ptLst>
  <dgm:cxnLst>
    <dgm:cxn modelId="{9F32FE46-259F-4EE3-9E7A-F5A7564D2535}" srcId="{CFE2B94D-C021-49BA-AC2F-11BF43392260}" destId="{4743D865-461F-4765-B7BF-62A8025DC9E8}" srcOrd="0" destOrd="0" parTransId="{193E17F8-330D-48F4-9FF3-E57CE7CCF9C4}" sibTransId="{DBCE23CA-8D17-4B3B-A917-D090DB567BB7}"/>
    <dgm:cxn modelId="{45F03E77-F73E-4612-80C2-51CD4099E72D}" type="presOf" srcId="{CFE2B94D-C021-49BA-AC2F-11BF43392260}" destId="{368A3D3D-5CAF-4B36-8E00-65A47170C498}" srcOrd="0" destOrd="0" presId="urn:microsoft.com/office/officeart/2011/layout/ConvergingText"/>
    <dgm:cxn modelId="{B89FB8DF-9B26-4C12-A074-F7E24046BDAA}" type="presOf" srcId="{4743D865-461F-4765-B7BF-62A8025DC9E8}" destId="{70822CEB-723B-4661-9ACE-3EA42930EC45}" srcOrd="0" destOrd="0" presId="urn:microsoft.com/office/officeart/2011/layout/ConvergingText"/>
    <dgm:cxn modelId="{57FF3975-96F4-4388-887C-0664AB1383F4}" type="presParOf" srcId="{368A3D3D-5CAF-4B36-8E00-65A47170C498}" destId="{502E0206-777A-4797-86CE-5A3C6EBDFCCB}" srcOrd="0" destOrd="0" presId="urn:microsoft.com/office/officeart/2011/layout/ConvergingText"/>
    <dgm:cxn modelId="{B7BEA923-E5EC-48CE-84A1-21C57932F688}" type="presParOf" srcId="{502E0206-777A-4797-86CE-5A3C6EBDFCCB}" destId="{F8C74192-27DA-4700-A108-A75A1DEF713B}" srcOrd="0" destOrd="0" presId="urn:microsoft.com/office/officeart/2011/layout/ConvergingText"/>
    <dgm:cxn modelId="{C132024C-639E-46A0-AD42-088DC62ABDAE}" type="presParOf" srcId="{502E0206-777A-4797-86CE-5A3C6EBDFCCB}" destId="{D8918787-8927-40EA-A40D-386955A52B4B}" srcOrd="1" destOrd="0" presId="urn:microsoft.com/office/officeart/2011/layout/ConvergingText"/>
    <dgm:cxn modelId="{9CD9F806-5CF6-4A69-9C7C-0811EF857C00}" type="presParOf" srcId="{502E0206-777A-4797-86CE-5A3C6EBDFCCB}" destId="{698291DF-B874-40D2-B0FD-876D6B17FF66}" srcOrd="2" destOrd="0" presId="urn:microsoft.com/office/officeart/2011/layout/ConvergingText"/>
    <dgm:cxn modelId="{26294806-63EB-4FDC-BD63-CFF3FCE4F3C4}" type="presParOf" srcId="{502E0206-777A-4797-86CE-5A3C6EBDFCCB}" destId="{A1FF6F97-689C-413F-95A6-A82A3110268D}" srcOrd="3" destOrd="0" presId="urn:microsoft.com/office/officeart/2011/layout/ConvergingText"/>
    <dgm:cxn modelId="{C82A1E89-2216-4FAE-848F-A90042D39A59}" type="presParOf" srcId="{502E0206-777A-4797-86CE-5A3C6EBDFCCB}" destId="{AC466E01-E8E0-42A9-800A-79C314A4836F}" srcOrd="4" destOrd="0" presId="urn:microsoft.com/office/officeart/2011/layout/ConvergingText"/>
    <dgm:cxn modelId="{31D332D2-76AE-4287-8B7E-C1FF9BB43504}" type="presParOf" srcId="{502E0206-777A-4797-86CE-5A3C6EBDFCCB}" destId="{18F2B52A-2B23-483D-A241-DB6F12D3DF6C}" srcOrd="5" destOrd="0" presId="urn:microsoft.com/office/officeart/2011/layout/ConvergingText"/>
    <dgm:cxn modelId="{45318D2B-CDEA-42A5-AB37-BD4084CB9C8F}" type="presParOf" srcId="{502E0206-777A-4797-86CE-5A3C6EBDFCCB}" destId="{5BB03410-DB5E-44AB-8723-6B3883A438B0}" srcOrd="6" destOrd="0" presId="urn:microsoft.com/office/officeart/2011/layout/ConvergingText"/>
    <dgm:cxn modelId="{AC6F4CC4-8F90-452D-B66E-37486ADA9472}" type="presParOf" srcId="{502E0206-777A-4797-86CE-5A3C6EBDFCCB}" destId="{C85BBFC3-6ABC-4299-AB49-3F0E1B118E88}" srcOrd="7" destOrd="0" presId="urn:microsoft.com/office/officeart/2011/layout/ConvergingText"/>
    <dgm:cxn modelId="{18BB0C30-E200-4F0C-A36B-6A01A7655AD2}" type="presParOf" srcId="{502E0206-777A-4797-86CE-5A3C6EBDFCCB}" destId="{43E5401A-F90E-410F-8AFD-C7462935F953}" srcOrd="8" destOrd="0" presId="urn:microsoft.com/office/officeart/2011/layout/ConvergingText"/>
    <dgm:cxn modelId="{5A357647-E4FF-443B-A426-DFF7B1C819B9}" type="presParOf" srcId="{502E0206-777A-4797-86CE-5A3C6EBDFCCB}" destId="{993526E7-E44D-4375-A799-077B6E657A5C}" srcOrd="9" destOrd="0" presId="urn:microsoft.com/office/officeart/2011/layout/ConvergingText"/>
    <dgm:cxn modelId="{893642A1-E3E5-43C9-9695-13317C7A3713}" type="presParOf" srcId="{502E0206-777A-4797-86CE-5A3C6EBDFCCB}" destId="{70822CEB-723B-4661-9ACE-3EA42930EC45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p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/>
      <dgm:t>
        <a:bodyPr/>
        <a:lstStyle/>
        <a:p>
          <a:pPr algn="ctr"/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2 :</a:t>
          </a:r>
        </a:p>
        <a:p>
          <a:pPr algn="r"/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Laporan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formal yang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adanya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8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penyiapan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instrumen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pada masing-masing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kegiatan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endParaRPr lang="en-ID" sz="200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DD3868F0-C0B2-4884-8E75-12E961F0D10A}">
      <dgm:prSet custT="1"/>
      <dgm:spPr/>
      <dgm:t>
        <a:bodyPr/>
        <a:lstStyle/>
        <a:p>
          <a:pPr algn="ctr"/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3 :</a:t>
          </a:r>
        </a:p>
        <a:p>
          <a:pPr algn="r"/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pengelolaan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standarisasi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penyiapan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instrumen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di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lingkungan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K/L/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Pemda</a:t>
          </a:r>
          <a:endParaRPr lang="en-US" sz="18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algn="r"/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Diskominfo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Terkait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Produsen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</a:t>
          </a:r>
          <a:endParaRPr lang="en-ID" sz="2000" b="1" dirty="0">
            <a:latin typeface="Agency FB" panose="020B0503020202020204" pitchFamily="34" charset="0"/>
          </a:endParaRPr>
        </a:p>
      </dgm:t>
    </dgm:pt>
    <dgm:pt modelId="{AA4ECA81-F89E-409B-BC63-50730B345015}" type="parTrans" cxnId="{72ABFA93-8EFE-4CB2-B2B1-9EB7CB476F0E}">
      <dgm:prSet/>
      <dgm:spPr/>
      <dgm:t>
        <a:bodyPr/>
        <a:lstStyle/>
        <a:p>
          <a:endParaRPr lang="en-ID"/>
        </a:p>
      </dgm:t>
    </dgm:pt>
    <dgm:pt modelId="{939073A4-5AF3-4C78-B278-8CD0C175848E}" type="sibTrans" cxnId="{72ABFA93-8EFE-4CB2-B2B1-9EB7CB476F0E}">
      <dgm:prSet/>
      <dgm:spPr/>
      <dgm:t>
        <a:bodyPr/>
        <a:lstStyle/>
        <a:p>
          <a:endParaRPr lang="en-ID"/>
        </a:p>
      </dgm:t>
    </dgm:pt>
    <dgm:pt modelId="{63044C30-C2A5-4296-B0C1-5C186BD679A5}" type="pres">
      <dgm:prSet presAssocID="{78DC74EA-C0F9-4AC5-83F2-AA2315D74F46}" presName="Name0" presStyleCnt="0">
        <dgm:presLayoutVars>
          <dgm:dir/>
          <dgm:resizeHandles val="exact"/>
        </dgm:presLayoutVars>
      </dgm:prSet>
      <dgm:spPr/>
    </dgm:pt>
    <dgm:pt modelId="{5A77432E-43D5-480C-B26A-F8B1D8CFA0EA}" type="pres">
      <dgm:prSet presAssocID="{B2AFAA91-6EF7-47E0-9CCB-DDDE62CDDD8E}" presName="compNode" presStyleCnt="0"/>
      <dgm:spPr/>
    </dgm:pt>
    <dgm:pt modelId="{8CBE8DE2-2845-4CA3-9544-3781B7B8C1AF}" type="pres">
      <dgm:prSet presAssocID="{B2AFAA91-6EF7-47E0-9CCB-DDDE62CDDD8E}" presName="pictRect" presStyleLbl="node1" presStyleIdx="0" presStyleCnt="2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7000" r="-7000"/>
          </a:stretch>
        </a:blipFill>
      </dgm:spPr>
    </dgm:pt>
    <dgm:pt modelId="{898EA1C3-F127-446C-AFAD-97605718630E}" type="pres">
      <dgm:prSet presAssocID="{B2AFAA91-6EF7-47E0-9CCB-DDDE62CDDD8E}" presName="textRect" presStyleLbl="revTx" presStyleIdx="0" presStyleCnt="2">
        <dgm:presLayoutVars>
          <dgm:bulletEnabled val="1"/>
        </dgm:presLayoutVars>
      </dgm:prSet>
      <dgm:spPr/>
    </dgm:pt>
    <dgm:pt modelId="{9209D4D6-F9BD-4C9D-B90F-A2CA8B31F1DC}" type="pres">
      <dgm:prSet presAssocID="{DC02D6EE-036F-4AAC-B10F-749DADDCAC0F}" presName="sibTrans" presStyleLbl="sibTrans2D1" presStyleIdx="0" presStyleCnt="0"/>
      <dgm:spPr/>
    </dgm:pt>
    <dgm:pt modelId="{B96F0EEE-DC56-414E-AEFF-2CA5487DBCF4}" type="pres">
      <dgm:prSet presAssocID="{DD3868F0-C0B2-4884-8E75-12E961F0D10A}" presName="compNode" presStyleCnt="0"/>
      <dgm:spPr/>
    </dgm:pt>
    <dgm:pt modelId="{502516E6-E4A8-4C52-8AFF-8B527D94F66F}" type="pres">
      <dgm:prSet presAssocID="{DD3868F0-C0B2-4884-8E75-12E961F0D10A}" presName="pictRect" presStyleLbl="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104459B-BA0B-4FC8-B0FD-0FC2F06481ED}" type="pres">
      <dgm:prSet presAssocID="{DD3868F0-C0B2-4884-8E75-12E961F0D10A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6582F108-101A-449A-A2FB-7019F24084B9}" type="presOf" srcId="{DC02D6EE-036F-4AAC-B10F-749DADDCAC0F}" destId="{9209D4D6-F9BD-4C9D-B90F-A2CA8B31F1DC}" srcOrd="0" destOrd="0" presId="urn:microsoft.com/office/officeart/2005/8/layout/pList1"/>
    <dgm:cxn modelId="{252DD621-8791-47CD-A5AC-DD6D6D97301D}" type="presOf" srcId="{DD3868F0-C0B2-4884-8E75-12E961F0D10A}" destId="{F104459B-BA0B-4FC8-B0FD-0FC2F06481ED}" srcOrd="0" destOrd="0" presId="urn:microsoft.com/office/officeart/2005/8/layout/pList1"/>
    <dgm:cxn modelId="{72ABFA93-8EFE-4CB2-B2B1-9EB7CB476F0E}" srcId="{78DC74EA-C0F9-4AC5-83F2-AA2315D74F46}" destId="{DD3868F0-C0B2-4884-8E75-12E961F0D10A}" srcOrd="1" destOrd="0" parTransId="{AA4ECA81-F89E-409B-BC63-50730B345015}" sibTransId="{939073A4-5AF3-4C78-B278-8CD0C175848E}"/>
    <dgm:cxn modelId="{31E86DAC-4DDE-42AC-B6A9-FCC254C1530F}" type="presOf" srcId="{B2AFAA91-6EF7-47E0-9CCB-DDDE62CDDD8E}" destId="{898EA1C3-F127-446C-AFAD-97605718630E}" srcOrd="0" destOrd="0" presId="urn:microsoft.com/office/officeart/2005/8/layout/pList1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F28086CE-D7F4-4DC3-9F54-F28816B696E3}" type="presOf" srcId="{78DC74EA-C0F9-4AC5-83F2-AA2315D74F46}" destId="{63044C30-C2A5-4296-B0C1-5C186BD679A5}" srcOrd="0" destOrd="0" presId="urn:microsoft.com/office/officeart/2005/8/layout/pList1"/>
    <dgm:cxn modelId="{D53E87C1-44FD-4884-956A-B8CCBF2439D1}" type="presParOf" srcId="{63044C30-C2A5-4296-B0C1-5C186BD679A5}" destId="{5A77432E-43D5-480C-B26A-F8B1D8CFA0EA}" srcOrd="0" destOrd="0" presId="urn:microsoft.com/office/officeart/2005/8/layout/pList1"/>
    <dgm:cxn modelId="{259A06DF-440B-4710-9BCC-63F73C4CA44F}" type="presParOf" srcId="{5A77432E-43D5-480C-B26A-F8B1D8CFA0EA}" destId="{8CBE8DE2-2845-4CA3-9544-3781B7B8C1AF}" srcOrd="0" destOrd="0" presId="urn:microsoft.com/office/officeart/2005/8/layout/pList1"/>
    <dgm:cxn modelId="{8EA98C4E-0DF2-485C-BB91-0827F011486A}" type="presParOf" srcId="{5A77432E-43D5-480C-B26A-F8B1D8CFA0EA}" destId="{898EA1C3-F127-446C-AFAD-97605718630E}" srcOrd="1" destOrd="0" presId="urn:microsoft.com/office/officeart/2005/8/layout/pList1"/>
    <dgm:cxn modelId="{614B00C8-E061-4AAE-A293-5925CCFD89B9}" type="presParOf" srcId="{63044C30-C2A5-4296-B0C1-5C186BD679A5}" destId="{9209D4D6-F9BD-4C9D-B90F-A2CA8B31F1DC}" srcOrd="1" destOrd="0" presId="urn:microsoft.com/office/officeart/2005/8/layout/pList1"/>
    <dgm:cxn modelId="{8DDC23C1-4350-41EB-84EA-5371CB241390}" type="presParOf" srcId="{63044C30-C2A5-4296-B0C1-5C186BD679A5}" destId="{B96F0EEE-DC56-414E-AEFF-2CA5487DBCF4}" srcOrd="2" destOrd="0" presId="urn:microsoft.com/office/officeart/2005/8/layout/pList1"/>
    <dgm:cxn modelId="{230C3715-9E81-49C5-98BA-DD82F1D10BF6}" type="presParOf" srcId="{B96F0EEE-DC56-414E-AEFF-2CA5487DBCF4}" destId="{502516E6-E4A8-4C52-8AFF-8B527D94F66F}" srcOrd="0" destOrd="0" presId="urn:microsoft.com/office/officeart/2005/8/layout/pList1"/>
    <dgm:cxn modelId="{7D90F442-4A2B-469D-A16B-0EBBC061C08B}" type="presParOf" srcId="{B96F0EEE-DC56-414E-AEFF-2CA5487DBCF4}" destId="{F104459B-BA0B-4FC8-B0FD-0FC2F06481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9/3/layout/StepUpProcess" loCatId="process" qsTypeId="urn:microsoft.com/office/officeart/2005/8/quickstyle/simple2" qsCatId="simple" csTypeId="urn:microsoft.com/office/officeart/2005/8/colors/colorful4" csCatId="colorful" phldr="1"/>
      <dgm:spPr/>
    </dgm:pt>
    <dgm:pt modelId="{5C2809EC-F87D-445B-85C2-1EB449D66F46}">
      <dgm:prSet custT="1"/>
      <dgm:spPr>
        <a:solidFill>
          <a:srgbClr val="EEA230"/>
        </a:solidFill>
      </dgm:spPr>
      <dgm:t>
        <a:bodyPr/>
        <a:lstStyle/>
        <a:p>
          <a:r>
            <a:rPr lang="en-ID" sz="1700" dirty="0" err="1">
              <a:solidFill>
                <a:schemeClr val="bg1"/>
              </a:solidFill>
              <a:latin typeface="Agency FB" panose="020B0503020202020204" pitchFamily="34" charset="0"/>
            </a:rPr>
            <a:t>Petugas</a:t>
          </a:r>
          <a:r>
            <a:rPr lang="en-ID" sz="1700" dirty="0">
              <a:solidFill>
                <a:schemeClr val="bg1"/>
              </a:solidFill>
              <a:latin typeface="Agency FB" panose="020B0503020202020204" pitchFamily="34" charset="0"/>
            </a:rPr>
            <a:t> yang </a:t>
          </a:r>
          <a:r>
            <a:rPr lang="en-ID" sz="1700" dirty="0" err="1">
              <a:solidFill>
                <a:schemeClr val="bg1"/>
              </a:solidFill>
              <a:latin typeface="Agency FB" panose="020B0503020202020204" pitchFamily="34" charset="0"/>
            </a:rPr>
            <a:t>akan</a:t>
          </a:r>
          <a:r>
            <a:rPr lang="en-ID" sz="17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dirty="0" err="1">
              <a:solidFill>
                <a:schemeClr val="bg1"/>
              </a:solidFill>
              <a:latin typeface="Agency FB" panose="020B0503020202020204" pitchFamily="34" charset="0"/>
            </a:rPr>
            <a:t>melakukan</a:t>
          </a:r>
          <a:r>
            <a:rPr lang="en-ID" sz="17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dirty="0" err="1">
              <a:solidFill>
                <a:schemeClr val="bg1"/>
              </a:solidFill>
              <a:latin typeface="Agency FB" panose="020B0503020202020204" pitchFamily="34" charset="0"/>
            </a:rPr>
            <a:t>pengumpulan</a:t>
          </a:r>
          <a:r>
            <a:rPr lang="en-ID" sz="1700" dirty="0">
              <a:solidFill>
                <a:schemeClr val="bg1"/>
              </a:solidFill>
              <a:latin typeface="Agency FB" panose="020B0503020202020204" pitchFamily="34" charset="0"/>
            </a:rPr>
            <a:t> data </a:t>
          </a:r>
          <a:r>
            <a:rPr lang="en-ID" sz="1700" dirty="0" err="1">
              <a:solidFill>
                <a:schemeClr val="bg1"/>
              </a:solidFill>
              <a:latin typeface="Agency FB" panose="020B0503020202020204" pitchFamily="34" charset="0"/>
            </a:rPr>
            <a:t>harus</a:t>
          </a:r>
          <a:r>
            <a:rPr lang="en-ID" sz="17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dirty="0" err="1">
              <a:solidFill>
                <a:schemeClr val="bg1"/>
              </a:solidFill>
              <a:latin typeface="Agency FB" panose="020B0503020202020204" pitchFamily="34" charset="0"/>
            </a:rPr>
            <a:t>mengikuti</a:t>
          </a:r>
          <a:r>
            <a:rPr lang="en-ID" sz="17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dirty="0" err="1">
              <a:solidFill>
                <a:schemeClr val="bg1"/>
              </a:solidFill>
              <a:latin typeface="Agency FB" panose="020B0503020202020204" pitchFamily="34" charset="0"/>
            </a:rPr>
            <a:t>pelatihan</a:t>
          </a:r>
          <a:r>
            <a:rPr lang="en-ID" sz="17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dirty="0" err="1">
              <a:solidFill>
                <a:schemeClr val="bg1"/>
              </a:solidFill>
              <a:latin typeface="Agency FB" panose="020B0503020202020204" pitchFamily="34" charset="0"/>
            </a:rPr>
            <a:t>terlebih</a:t>
          </a:r>
          <a:r>
            <a:rPr lang="en-ID" sz="17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dirty="0" err="1">
              <a:solidFill>
                <a:schemeClr val="bg1"/>
              </a:solidFill>
              <a:latin typeface="Agency FB" panose="020B0503020202020204" pitchFamily="34" charset="0"/>
            </a:rPr>
            <a:t>dahulu</a:t>
          </a:r>
          <a:endParaRPr lang="en-ID" sz="170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>
        <a:solidFill>
          <a:srgbClr val="00B0F0"/>
        </a:solidFill>
      </dgm:spPr>
      <dgm:t>
        <a:bodyPr/>
        <a:lstStyle/>
        <a:p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Dilakukan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dengan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berbagai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metode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seperti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wawancara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,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pengisian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mandiri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(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swacacah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), dan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observasi</a:t>
          </a:r>
          <a:endParaRPr lang="en-ID" sz="1800" b="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 custT="1"/>
      <dgm:spPr>
        <a:solidFill>
          <a:srgbClr val="92D050"/>
        </a:solidFill>
      </dgm:spPr>
      <dgm:t>
        <a:bodyPr/>
        <a:lstStyle/>
        <a:p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Pengumpulan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 data juga </a:t>
          </a:r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bisa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dilakukan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dengan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cara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menarik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 data </a:t>
          </a:r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dari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sistem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administrasi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 yang </a:t>
          </a:r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sudah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ada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 (</a:t>
          </a:r>
          <a:r>
            <a:rPr lang="en-ID" sz="1600" dirty="0" err="1">
              <a:solidFill>
                <a:schemeClr val="bg1"/>
              </a:solidFill>
              <a:latin typeface="Agency FB" panose="020B0503020202020204" pitchFamily="34" charset="0"/>
            </a:rPr>
            <a:t>kompromin</a:t>
          </a:r>
          <a:r>
            <a:rPr lang="en-ID" sz="1600" dirty="0">
              <a:solidFill>
                <a:schemeClr val="bg1"/>
              </a:solidFill>
              <a:latin typeface="Agency FB" panose="020B0503020202020204" pitchFamily="34" charset="0"/>
            </a:rPr>
            <a:t>)</a:t>
          </a:r>
          <a:endParaRPr lang="en-ID" sz="1600" b="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A17F8673-68D8-4A8E-8815-E8A6AF92B876}" type="pres">
      <dgm:prSet presAssocID="{78DC74EA-C0F9-4AC5-83F2-AA2315D74F46}" presName="rootnode" presStyleCnt="0">
        <dgm:presLayoutVars>
          <dgm:chMax/>
          <dgm:chPref/>
          <dgm:dir/>
          <dgm:animLvl val="lvl"/>
        </dgm:presLayoutVars>
      </dgm:prSet>
      <dgm:spPr/>
    </dgm:pt>
    <dgm:pt modelId="{37D57C0E-F4AD-498A-AF1A-D903900F5559}" type="pres">
      <dgm:prSet presAssocID="{B2AFAA91-6EF7-47E0-9CCB-DDDE62CDDD8E}" presName="composite" presStyleCnt="0"/>
      <dgm:spPr/>
    </dgm:pt>
    <dgm:pt modelId="{B401A537-F416-427E-A4C4-1B18CBA106E3}" type="pres">
      <dgm:prSet presAssocID="{B2AFAA91-6EF7-47E0-9CCB-DDDE62CDDD8E}" presName="LShape" presStyleLbl="alignNode1" presStyleIdx="0" presStyleCnt="5"/>
      <dgm:spPr/>
    </dgm:pt>
    <dgm:pt modelId="{07807D27-2379-444B-9FF1-F2F46BE857F5}" type="pres">
      <dgm:prSet presAssocID="{B2AFAA91-6EF7-47E0-9CCB-DDDE62CDDD8E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EBF70E8-099D-40A0-98FB-466848DE0E19}" type="pres">
      <dgm:prSet presAssocID="{B2AFAA91-6EF7-47E0-9CCB-DDDE62CDDD8E}" presName="Triangle" presStyleLbl="alignNode1" presStyleIdx="1" presStyleCnt="5"/>
      <dgm:spPr/>
    </dgm:pt>
    <dgm:pt modelId="{55173011-CBC4-45CC-A3A0-E54D70011254}" type="pres">
      <dgm:prSet presAssocID="{DC02D6EE-036F-4AAC-B10F-749DADDCAC0F}" presName="sibTrans" presStyleCnt="0"/>
      <dgm:spPr/>
    </dgm:pt>
    <dgm:pt modelId="{00184549-81CC-42E7-94EC-EB5B165C2171}" type="pres">
      <dgm:prSet presAssocID="{DC02D6EE-036F-4AAC-B10F-749DADDCAC0F}" presName="space" presStyleCnt="0"/>
      <dgm:spPr/>
    </dgm:pt>
    <dgm:pt modelId="{145A3C16-DF55-42AF-8858-764C4728F240}" type="pres">
      <dgm:prSet presAssocID="{4B80DFF1-D4A4-41F7-BB5B-725BB0782FAB}" presName="composite" presStyleCnt="0"/>
      <dgm:spPr/>
    </dgm:pt>
    <dgm:pt modelId="{DCC82E27-A4F9-40E9-BC40-9713300A4A2A}" type="pres">
      <dgm:prSet presAssocID="{4B80DFF1-D4A4-41F7-BB5B-725BB0782FAB}" presName="LShape" presStyleLbl="alignNode1" presStyleIdx="2" presStyleCnt="5"/>
      <dgm:spPr/>
    </dgm:pt>
    <dgm:pt modelId="{F603EEBF-9136-45F8-AA86-B6CE8124F12A}" type="pres">
      <dgm:prSet presAssocID="{4B80DFF1-D4A4-41F7-BB5B-725BB0782FAB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754BC22-358D-4E24-BC13-2E8C4AD986FA}" type="pres">
      <dgm:prSet presAssocID="{4B80DFF1-D4A4-41F7-BB5B-725BB0782FAB}" presName="Triangle" presStyleLbl="alignNode1" presStyleIdx="3" presStyleCnt="5"/>
      <dgm:spPr/>
    </dgm:pt>
    <dgm:pt modelId="{20617758-BA37-4C8B-9211-E6E87BD7B678}" type="pres">
      <dgm:prSet presAssocID="{B28F8C96-B861-439C-B27B-F7A713D2E7E3}" presName="sibTrans" presStyleCnt="0"/>
      <dgm:spPr/>
    </dgm:pt>
    <dgm:pt modelId="{664FDB9A-C09D-4F61-80F7-DA816E2EC0FA}" type="pres">
      <dgm:prSet presAssocID="{B28F8C96-B861-439C-B27B-F7A713D2E7E3}" presName="space" presStyleCnt="0"/>
      <dgm:spPr/>
    </dgm:pt>
    <dgm:pt modelId="{2B5DD94F-0301-4BB2-B100-218F6C5CF5D6}" type="pres">
      <dgm:prSet presAssocID="{5C2809EC-F87D-445B-85C2-1EB449D66F46}" presName="composite" presStyleCnt="0"/>
      <dgm:spPr/>
    </dgm:pt>
    <dgm:pt modelId="{95BB442D-F984-4B02-840E-365623065BEF}" type="pres">
      <dgm:prSet presAssocID="{5C2809EC-F87D-445B-85C2-1EB449D66F46}" presName="LShape" presStyleLbl="alignNode1" presStyleIdx="4" presStyleCnt="5"/>
      <dgm:spPr/>
    </dgm:pt>
    <dgm:pt modelId="{347DD3AC-99CB-4136-AFC4-CE3C1778EC43}" type="pres">
      <dgm:prSet presAssocID="{5C2809EC-F87D-445B-85C2-1EB449D66F46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716D76E-96C0-4B64-A1D8-5E0BB25AF633}" type="presOf" srcId="{B2AFAA91-6EF7-47E0-9CCB-DDDE62CDDD8E}" destId="{07807D27-2379-444B-9FF1-F2F46BE857F5}" srcOrd="0" destOrd="0" presId="urn:microsoft.com/office/officeart/2009/3/layout/StepUpProcess"/>
    <dgm:cxn modelId="{A599C196-B4B1-4F9D-82BF-FF9498FCC5DB}" srcId="{78DC74EA-C0F9-4AC5-83F2-AA2315D74F46}" destId="{5C2809EC-F87D-445B-85C2-1EB449D66F46}" srcOrd="2" destOrd="0" parTransId="{01968C36-EDEC-4248-BE7D-E63BD5C4700B}" sibTransId="{052E3462-2038-4812-9E1D-3E6293787461}"/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0349BCB5-CFE3-41C8-9386-9C9C5E81C3E0}" type="presOf" srcId="{4B80DFF1-D4A4-41F7-BB5B-725BB0782FAB}" destId="{F603EEBF-9136-45F8-AA86-B6CE8124F12A}" srcOrd="0" destOrd="0" presId="urn:microsoft.com/office/officeart/2009/3/layout/StepUpProcess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51385EBF-2A70-44B3-B3F6-F4EE3DB7D5EE}" type="presOf" srcId="{5C2809EC-F87D-445B-85C2-1EB449D66F46}" destId="{347DD3AC-99CB-4136-AFC4-CE3C1778EC43}" srcOrd="0" destOrd="0" presId="urn:microsoft.com/office/officeart/2009/3/layout/StepUpProcess"/>
    <dgm:cxn modelId="{A03CAFDC-0E8A-43C3-97C8-7525F3D1C42F}" type="presOf" srcId="{78DC74EA-C0F9-4AC5-83F2-AA2315D74F46}" destId="{A17F8673-68D8-4A8E-8815-E8A6AF92B876}" srcOrd="0" destOrd="0" presId="urn:microsoft.com/office/officeart/2009/3/layout/StepUpProcess"/>
    <dgm:cxn modelId="{F1754436-9EC6-4886-8D29-295DD5892805}" type="presParOf" srcId="{A17F8673-68D8-4A8E-8815-E8A6AF92B876}" destId="{37D57C0E-F4AD-498A-AF1A-D903900F5559}" srcOrd="0" destOrd="0" presId="urn:microsoft.com/office/officeart/2009/3/layout/StepUpProcess"/>
    <dgm:cxn modelId="{4EF10A3F-04B4-45F0-8808-81A653C62049}" type="presParOf" srcId="{37D57C0E-F4AD-498A-AF1A-D903900F5559}" destId="{B401A537-F416-427E-A4C4-1B18CBA106E3}" srcOrd="0" destOrd="0" presId="urn:microsoft.com/office/officeart/2009/3/layout/StepUpProcess"/>
    <dgm:cxn modelId="{B8044E5F-7F21-4C42-BB0B-82BE796DF12D}" type="presParOf" srcId="{37D57C0E-F4AD-498A-AF1A-D903900F5559}" destId="{07807D27-2379-444B-9FF1-F2F46BE857F5}" srcOrd="1" destOrd="0" presId="urn:microsoft.com/office/officeart/2009/3/layout/StepUpProcess"/>
    <dgm:cxn modelId="{E794CB12-4CDA-4377-8E45-0AEB7675B68E}" type="presParOf" srcId="{37D57C0E-F4AD-498A-AF1A-D903900F5559}" destId="{1EBF70E8-099D-40A0-98FB-466848DE0E19}" srcOrd="2" destOrd="0" presId="urn:microsoft.com/office/officeart/2009/3/layout/StepUpProcess"/>
    <dgm:cxn modelId="{B6C749A5-6E86-45DB-8CBC-F29F062136F6}" type="presParOf" srcId="{A17F8673-68D8-4A8E-8815-E8A6AF92B876}" destId="{55173011-CBC4-45CC-A3A0-E54D70011254}" srcOrd="1" destOrd="0" presId="urn:microsoft.com/office/officeart/2009/3/layout/StepUpProcess"/>
    <dgm:cxn modelId="{BB62B0FF-5B2C-4140-B37B-3CF49C3BEC16}" type="presParOf" srcId="{55173011-CBC4-45CC-A3A0-E54D70011254}" destId="{00184549-81CC-42E7-94EC-EB5B165C2171}" srcOrd="0" destOrd="0" presId="urn:microsoft.com/office/officeart/2009/3/layout/StepUpProcess"/>
    <dgm:cxn modelId="{F5C56D69-A243-4801-8F11-59FAAAC77290}" type="presParOf" srcId="{A17F8673-68D8-4A8E-8815-E8A6AF92B876}" destId="{145A3C16-DF55-42AF-8858-764C4728F240}" srcOrd="2" destOrd="0" presId="urn:microsoft.com/office/officeart/2009/3/layout/StepUpProcess"/>
    <dgm:cxn modelId="{404DA1B0-B28E-44B6-A8E5-03A51B19C1E3}" type="presParOf" srcId="{145A3C16-DF55-42AF-8858-764C4728F240}" destId="{DCC82E27-A4F9-40E9-BC40-9713300A4A2A}" srcOrd="0" destOrd="0" presId="urn:microsoft.com/office/officeart/2009/3/layout/StepUpProcess"/>
    <dgm:cxn modelId="{011389AF-AEE1-46C5-832E-B8E3E16DE012}" type="presParOf" srcId="{145A3C16-DF55-42AF-8858-764C4728F240}" destId="{F603EEBF-9136-45F8-AA86-B6CE8124F12A}" srcOrd="1" destOrd="0" presId="urn:microsoft.com/office/officeart/2009/3/layout/StepUpProcess"/>
    <dgm:cxn modelId="{A87B0212-2613-42DE-9F54-8257D33A4BBE}" type="presParOf" srcId="{145A3C16-DF55-42AF-8858-764C4728F240}" destId="{1754BC22-358D-4E24-BC13-2E8C4AD986FA}" srcOrd="2" destOrd="0" presId="urn:microsoft.com/office/officeart/2009/3/layout/StepUpProcess"/>
    <dgm:cxn modelId="{26DD737A-BED7-4A0D-A04E-1B9EA516D4F5}" type="presParOf" srcId="{A17F8673-68D8-4A8E-8815-E8A6AF92B876}" destId="{20617758-BA37-4C8B-9211-E6E87BD7B678}" srcOrd="3" destOrd="0" presId="urn:microsoft.com/office/officeart/2009/3/layout/StepUpProcess"/>
    <dgm:cxn modelId="{8D665D70-0B18-4C04-92D2-F77FC1CFB9CC}" type="presParOf" srcId="{20617758-BA37-4C8B-9211-E6E87BD7B678}" destId="{664FDB9A-C09D-4F61-80F7-DA816E2EC0FA}" srcOrd="0" destOrd="0" presId="urn:microsoft.com/office/officeart/2009/3/layout/StepUpProcess"/>
    <dgm:cxn modelId="{12311466-E016-462E-ADB9-14303191E680}" type="presParOf" srcId="{A17F8673-68D8-4A8E-8815-E8A6AF92B876}" destId="{2B5DD94F-0301-4BB2-B100-218F6C5CF5D6}" srcOrd="4" destOrd="0" presId="urn:microsoft.com/office/officeart/2009/3/layout/StepUpProcess"/>
    <dgm:cxn modelId="{6EF8DAFE-8BF9-41CF-A20E-8A89CB1D3D13}" type="presParOf" srcId="{2B5DD94F-0301-4BB2-B100-218F6C5CF5D6}" destId="{95BB442D-F984-4B02-840E-365623065BEF}" srcOrd="0" destOrd="0" presId="urn:microsoft.com/office/officeart/2009/3/layout/StepUpProcess"/>
    <dgm:cxn modelId="{06A52797-E0E7-45D0-B99F-7EE5970E8205}" type="presParOf" srcId="{2B5DD94F-0301-4BB2-B100-218F6C5CF5D6}" destId="{347DD3AC-99CB-4136-AFC4-CE3C1778EC4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arrow2" loCatId="process" qsTypeId="urn:microsoft.com/office/officeart/2005/8/quickstyle/3d2" qsCatId="3D" csTypeId="urn:microsoft.com/office/officeart/2005/8/colors/colorful4" csCatId="colorful" phldr="1"/>
      <dgm:spPr/>
    </dgm:pt>
    <dgm:pt modelId="{B2AFAA91-6EF7-47E0-9CCB-DDDE62CDDD8E}">
      <dgm:prSet custT="1"/>
      <dgm:spPr/>
      <dgm:t>
        <a:bodyPr/>
        <a:lstStyle/>
        <a:p>
          <a:pPr algn="ctr"/>
          <a:endParaRPr lang="en-ID" sz="2000" dirty="0">
            <a:latin typeface="Agency FB" panose="020B0503020202020204" pitchFamily="34" charset="0"/>
          </a:endParaRPr>
        </a:p>
        <a:p>
          <a:pPr algn="ctr"/>
          <a:r>
            <a:rPr lang="en-ID" sz="2000" dirty="0" err="1">
              <a:latin typeface="Agency FB" panose="020B0503020202020204" pitchFamily="34" charset="0"/>
            </a:rPr>
            <a:t>Ini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adalah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tahap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turun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ke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lapangan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atau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melalui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sistem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untuk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mengambil</a:t>
          </a:r>
          <a:r>
            <a:rPr lang="en-ID" sz="2000" dirty="0">
              <a:latin typeface="Agency FB" panose="020B0503020202020204" pitchFamily="34" charset="0"/>
            </a:rPr>
            <a:t> data yang </a:t>
          </a:r>
          <a:r>
            <a:rPr lang="en-ID" sz="2000" dirty="0" err="1">
              <a:latin typeface="Agency FB" panose="020B0503020202020204" pitchFamily="34" charset="0"/>
            </a:rPr>
            <a:t>sudah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dirancang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tadi</a:t>
          </a:r>
          <a:endParaRPr lang="en-ID" sz="2000" b="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 custT="1"/>
      <dgm:spPr/>
      <dgm:t>
        <a:bodyPr/>
        <a:lstStyle/>
        <a:p>
          <a:endParaRPr lang="en-ID" sz="2000" dirty="0">
            <a:latin typeface="Agency FB" panose="020B0503020202020204" pitchFamily="34" charset="0"/>
          </a:endParaRPr>
        </a:p>
        <a:p>
          <a:r>
            <a:rPr lang="en-ID" sz="2000" dirty="0">
              <a:latin typeface="Agency FB" panose="020B0503020202020204" pitchFamily="34" charset="0"/>
            </a:rPr>
            <a:t>Bisa </a:t>
          </a:r>
          <a:r>
            <a:rPr lang="en-ID" sz="2000" dirty="0" err="1">
              <a:latin typeface="Agency FB" panose="020B0503020202020204" pitchFamily="34" charset="0"/>
            </a:rPr>
            <a:t>dilakukan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lewat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wawancara</a:t>
          </a:r>
          <a:r>
            <a:rPr lang="en-ID" sz="2000" dirty="0">
              <a:latin typeface="Agency FB" panose="020B0503020202020204" pitchFamily="34" charset="0"/>
            </a:rPr>
            <a:t>, </a:t>
          </a:r>
          <a:r>
            <a:rPr lang="en-ID" sz="2000" dirty="0" err="1">
              <a:latin typeface="Agency FB" panose="020B0503020202020204" pitchFamily="34" charset="0"/>
            </a:rPr>
            <a:t>formulir</a:t>
          </a:r>
          <a:r>
            <a:rPr lang="en-ID" sz="2000" dirty="0">
              <a:latin typeface="Agency FB" panose="020B0503020202020204" pitchFamily="34" charset="0"/>
            </a:rPr>
            <a:t> online, </a:t>
          </a:r>
          <a:r>
            <a:rPr lang="en-ID" sz="2000" dirty="0" err="1">
              <a:latin typeface="Agency FB" panose="020B0503020202020204" pitchFamily="34" charset="0"/>
            </a:rPr>
            <a:t>atau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aplikasi</a:t>
          </a:r>
          <a:r>
            <a:rPr lang="en-ID" sz="2000" dirty="0">
              <a:latin typeface="Agency FB" panose="020B0503020202020204" pitchFamily="34" charset="0"/>
            </a:rPr>
            <a:t> </a:t>
          </a:r>
          <a:r>
            <a:rPr lang="en-ID" sz="2000" dirty="0" err="1">
              <a:latin typeface="Agency FB" panose="020B0503020202020204" pitchFamily="34" charset="0"/>
            </a:rPr>
            <a:t>survei</a:t>
          </a:r>
          <a:r>
            <a:rPr lang="en-ID" sz="2000" dirty="0">
              <a:latin typeface="Agency FB" panose="020B0503020202020204" pitchFamily="34" charset="0"/>
            </a:rPr>
            <a:t>.</a:t>
          </a:r>
          <a:endParaRPr lang="en-ID" sz="2000" b="0" dirty="0">
            <a:latin typeface="Agency FB" panose="020B0503020202020204" pitchFamily="34" charset="0"/>
          </a:endParaRPr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F9CCBF45-D2A4-4412-9C27-F5253C35249E}" type="pres">
      <dgm:prSet presAssocID="{78DC74EA-C0F9-4AC5-83F2-AA2315D74F46}" presName="arrowDiagram" presStyleCnt="0">
        <dgm:presLayoutVars>
          <dgm:chMax val="5"/>
          <dgm:dir/>
          <dgm:resizeHandles val="exact"/>
        </dgm:presLayoutVars>
      </dgm:prSet>
      <dgm:spPr/>
    </dgm:pt>
    <dgm:pt modelId="{8B0641CE-2D2C-4256-ADA5-BBB14AA5003F}" type="pres">
      <dgm:prSet presAssocID="{78DC74EA-C0F9-4AC5-83F2-AA2315D74F46}" presName="arrow" presStyleLbl="bgShp" presStyleIdx="0" presStyleCnt="1"/>
      <dgm:spPr/>
    </dgm:pt>
    <dgm:pt modelId="{C5A9EE95-FFE8-49D8-8FF9-9C9B8078EE15}" type="pres">
      <dgm:prSet presAssocID="{78DC74EA-C0F9-4AC5-83F2-AA2315D74F46}" presName="arrowDiagram2" presStyleCnt="0"/>
      <dgm:spPr/>
    </dgm:pt>
    <dgm:pt modelId="{4A3690C5-97BA-44DC-AD99-B49B16F6BC98}" type="pres">
      <dgm:prSet presAssocID="{B2AFAA91-6EF7-47E0-9CCB-DDDE62CDDD8E}" presName="bullet2a" presStyleLbl="node1" presStyleIdx="0" presStyleCnt="2"/>
      <dgm:spPr/>
    </dgm:pt>
    <dgm:pt modelId="{4DE678FA-D88C-4118-9180-2796CF845DBD}" type="pres">
      <dgm:prSet presAssocID="{B2AFAA91-6EF7-47E0-9CCB-DDDE62CDDD8E}" presName="textBox2a" presStyleLbl="revTx" presStyleIdx="0" presStyleCnt="2" custScaleY="84802" custLinFactNeighborX="-11952" custLinFactNeighborY="-12916">
        <dgm:presLayoutVars>
          <dgm:bulletEnabled val="1"/>
        </dgm:presLayoutVars>
      </dgm:prSet>
      <dgm:spPr/>
    </dgm:pt>
    <dgm:pt modelId="{E52D1041-D88D-4E17-9566-68CF6B98B1AB}" type="pres">
      <dgm:prSet presAssocID="{4B80DFF1-D4A4-41F7-BB5B-725BB0782FAB}" presName="bullet2b" presStyleLbl="node1" presStyleIdx="1" presStyleCnt="2"/>
      <dgm:spPr/>
    </dgm:pt>
    <dgm:pt modelId="{2479CE7A-BA5D-44DF-BCA4-E42218A7171C}" type="pres">
      <dgm:prSet presAssocID="{4B80DFF1-D4A4-41F7-BB5B-725BB0782FAB}" presName="textBox2b" presStyleLbl="revTx" presStyleIdx="1" presStyleCnt="2" custAng="10800000" custFlipVert="1" custScaleY="48012" custLinFactNeighborX="-4164" custLinFactNeighborY="-25529">
        <dgm:presLayoutVars>
          <dgm:bulletEnabled val="1"/>
        </dgm:presLayoutVars>
      </dgm:prSet>
      <dgm:spPr/>
    </dgm:pt>
  </dgm:ptLst>
  <dgm:cxnLst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50D602A1-CEE2-494C-B298-8F363AC415D6}" type="presOf" srcId="{78DC74EA-C0F9-4AC5-83F2-AA2315D74F46}" destId="{F9CCBF45-D2A4-4412-9C27-F5253C35249E}" srcOrd="0" destOrd="0" presId="urn:microsoft.com/office/officeart/2005/8/layout/arrow2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375251C5-4800-4BA6-A553-864378D07AF9}" type="presOf" srcId="{4B80DFF1-D4A4-41F7-BB5B-725BB0782FAB}" destId="{2479CE7A-BA5D-44DF-BCA4-E42218A7171C}" srcOrd="0" destOrd="0" presId="urn:microsoft.com/office/officeart/2005/8/layout/arrow2"/>
    <dgm:cxn modelId="{21540CE9-01A4-4742-A4FE-3582D5BF2F02}" type="presOf" srcId="{B2AFAA91-6EF7-47E0-9CCB-DDDE62CDDD8E}" destId="{4DE678FA-D88C-4118-9180-2796CF845DBD}" srcOrd="0" destOrd="0" presId="urn:microsoft.com/office/officeart/2005/8/layout/arrow2"/>
    <dgm:cxn modelId="{BEE8D99E-5294-49A0-B7FA-B21BD7C65379}" type="presParOf" srcId="{F9CCBF45-D2A4-4412-9C27-F5253C35249E}" destId="{8B0641CE-2D2C-4256-ADA5-BBB14AA5003F}" srcOrd="0" destOrd="0" presId="urn:microsoft.com/office/officeart/2005/8/layout/arrow2"/>
    <dgm:cxn modelId="{5F56017A-C14B-4F14-9207-D2CD95888B96}" type="presParOf" srcId="{F9CCBF45-D2A4-4412-9C27-F5253C35249E}" destId="{C5A9EE95-FFE8-49D8-8FF9-9C9B8078EE15}" srcOrd="1" destOrd="0" presId="urn:microsoft.com/office/officeart/2005/8/layout/arrow2"/>
    <dgm:cxn modelId="{D7FF8993-F42B-49B0-B085-920FC93B5361}" type="presParOf" srcId="{C5A9EE95-FFE8-49D8-8FF9-9C9B8078EE15}" destId="{4A3690C5-97BA-44DC-AD99-B49B16F6BC98}" srcOrd="0" destOrd="0" presId="urn:microsoft.com/office/officeart/2005/8/layout/arrow2"/>
    <dgm:cxn modelId="{FF2AA171-96A2-423F-8CE8-1D9A0FFCE8A9}" type="presParOf" srcId="{C5A9EE95-FFE8-49D8-8FF9-9C9B8078EE15}" destId="{4DE678FA-D88C-4118-9180-2796CF845DBD}" srcOrd="1" destOrd="0" presId="urn:microsoft.com/office/officeart/2005/8/layout/arrow2"/>
    <dgm:cxn modelId="{8BB7346D-45AC-4A84-A652-3718B2F1F3A9}" type="presParOf" srcId="{C5A9EE95-FFE8-49D8-8FF9-9C9B8078EE15}" destId="{E52D1041-D88D-4E17-9566-68CF6B98B1AB}" srcOrd="2" destOrd="0" presId="urn:microsoft.com/office/officeart/2005/8/layout/arrow2"/>
    <dgm:cxn modelId="{60034356-6848-4866-B015-D217B148BAFF}" type="presParOf" srcId="{C5A9EE95-FFE8-49D8-8FF9-9C9B8078EE15}" destId="{2479CE7A-BA5D-44DF-BCA4-E42218A7171C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vList6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/>
      <dgm:t>
        <a:bodyPr/>
        <a:lstStyle/>
        <a:p>
          <a:pPr algn="ctr"/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2 :</a:t>
          </a:r>
        </a:p>
        <a:p>
          <a:pPr algn="r"/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Laporan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formal yang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adanya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6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pengumpulan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data/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akuisisi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 pada masing-masing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kegiatan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endParaRPr lang="en-ID" sz="180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DD3868F0-C0B2-4884-8E75-12E961F0D10A}">
      <dgm:prSet custT="1"/>
      <dgm:spPr/>
      <dgm:t>
        <a:bodyPr/>
        <a:lstStyle/>
        <a:p>
          <a:pPr algn="ctr"/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3 :</a:t>
          </a:r>
        </a:p>
        <a:p>
          <a:pPr algn="r"/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pengelolaan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standarisasi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pengumpulan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data/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akuisisi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 di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lingkungan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K/L/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Pemda</a:t>
          </a:r>
          <a:endParaRPr lang="en-US" sz="16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algn="r"/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Diskominfo</a:t>
          </a:r>
          <a:r>
            <a:rPr lang="en-US" sz="16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Terkait</a:t>
          </a:r>
          <a:r>
            <a:rPr lang="en-US" sz="16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Produsen</a:t>
          </a:r>
          <a:r>
            <a:rPr lang="en-US" sz="16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</a:t>
          </a:r>
          <a:endParaRPr lang="en-ID" sz="1600" b="1" dirty="0">
            <a:latin typeface="Agency FB" panose="020B0503020202020204" pitchFamily="34" charset="0"/>
          </a:endParaRPr>
        </a:p>
      </dgm:t>
    </dgm:pt>
    <dgm:pt modelId="{AA4ECA81-F89E-409B-BC63-50730B345015}" type="parTrans" cxnId="{72ABFA93-8EFE-4CB2-B2B1-9EB7CB476F0E}">
      <dgm:prSet/>
      <dgm:spPr/>
      <dgm:t>
        <a:bodyPr/>
        <a:lstStyle/>
        <a:p>
          <a:endParaRPr lang="en-ID"/>
        </a:p>
      </dgm:t>
    </dgm:pt>
    <dgm:pt modelId="{939073A4-5AF3-4C78-B278-8CD0C175848E}" type="sibTrans" cxnId="{72ABFA93-8EFE-4CB2-B2B1-9EB7CB476F0E}">
      <dgm:prSet/>
      <dgm:spPr/>
      <dgm:t>
        <a:bodyPr/>
        <a:lstStyle/>
        <a:p>
          <a:endParaRPr lang="en-ID"/>
        </a:p>
      </dgm:t>
    </dgm:pt>
    <dgm:pt modelId="{36124DC8-5F97-4F23-B649-EABDBFDDAB1A}" type="pres">
      <dgm:prSet presAssocID="{78DC74EA-C0F9-4AC5-83F2-AA2315D74F46}" presName="Name0" presStyleCnt="0">
        <dgm:presLayoutVars>
          <dgm:dir/>
          <dgm:animLvl val="lvl"/>
          <dgm:resizeHandles/>
        </dgm:presLayoutVars>
      </dgm:prSet>
      <dgm:spPr/>
    </dgm:pt>
    <dgm:pt modelId="{4249B47B-C236-433E-8C52-677E18361511}" type="pres">
      <dgm:prSet presAssocID="{B2AFAA91-6EF7-47E0-9CCB-DDDE62CDDD8E}" presName="linNode" presStyleCnt="0"/>
      <dgm:spPr/>
    </dgm:pt>
    <dgm:pt modelId="{37E8B6FD-56CD-4D18-8D8C-DF7799DCFB9A}" type="pres">
      <dgm:prSet presAssocID="{B2AFAA91-6EF7-47E0-9CCB-DDDE62CDDD8E}" presName="parentShp" presStyleLbl="node1" presStyleIdx="0" presStyleCnt="2">
        <dgm:presLayoutVars>
          <dgm:bulletEnabled val="1"/>
        </dgm:presLayoutVars>
      </dgm:prSet>
      <dgm:spPr/>
    </dgm:pt>
    <dgm:pt modelId="{1C1A7EA2-63E6-4946-9056-B22AAADC722E}" type="pres">
      <dgm:prSet presAssocID="{B2AFAA91-6EF7-47E0-9CCB-DDDE62CDDD8E}" presName="childShp" presStyleLbl="bgAccFollowNode1" presStyleIdx="0" presStyleCnt="2">
        <dgm:presLayoutVars>
          <dgm:bulletEnabled val="1"/>
        </dgm:presLayoutVars>
      </dgm:prSet>
      <dgm:spPr/>
    </dgm:pt>
    <dgm:pt modelId="{2AB70FD6-E1AB-49D8-9D8B-B72AD90823E3}" type="pres">
      <dgm:prSet presAssocID="{DC02D6EE-036F-4AAC-B10F-749DADDCAC0F}" presName="spacing" presStyleCnt="0"/>
      <dgm:spPr/>
    </dgm:pt>
    <dgm:pt modelId="{68B9E86C-1EF1-4472-9898-135CE445E2AB}" type="pres">
      <dgm:prSet presAssocID="{DD3868F0-C0B2-4884-8E75-12E961F0D10A}" presName="linNode" presStyleCnt="0"/>
      <dgm:spPr/>
    </dgm:pt>
    <dgm:pt modelId="{0F8528FE-012D-4C36-91BB-6830DF1D5258}" type="pres">
      <dgm:prSet presAssocID="{DD3868F0-C0B2-4884-8E75-12E961F0D10A}" presName="parentShp" presStyleLbl="node1" presStyleIdx="1" presStyleCnt="2">
        <dgm:presLayoutVars>
          <dgm:bulletEnabled val="1"/>
        </dgm:presLayoutVars>
      </dgm:prSet>
      <dgm:spPr/>
    </dgm:pt>
    <dgm:pt modelId="{D5916832-7D5B-43B4-944D-84E050DCE26F}" type="pres">
      <dgm:prSet presAssocID="{DD3868F0-C0B2-4884-8E75-12E961F0D10A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FD27C56E-0C8C-49C3-9DB5-1377498A9B96}" type="presOf" srcId="{DD3868F0-C0B2-4884-8E75-12E961F0D10A}" destId="{0F8528FE-012D-4C36-91BB-6830DF1D5258}" srcOrd="0" destOrd="0" presId="urn:microsoft.com/office/officeart/2005/8/layout/vList6"/>
    <dgm:cxn modelId="{72ABFA93-8EFE-4CB2-B2B1-9EB7CB476F0E}" srcId="{78DC74EA-C0F9-4AC5-83F2-AA2315D74F46}" destId="{DD3868F0-C0B2-4884-8E75-12E961F0D10A}" srcOrd="1" destOrd="0" parTransId="{AA4ECA81-F89E-409B-BC63-50730B345015}" sibTransId="{939073A4-5AF3-4C78-B278-8CD0C175848E}"/>
    <dgm:cxn modelId="{BB758094-868B-4FEE-B0A7-54201D632BF9}" type="presOf" srcId="{B2AFAA91-6EF7-47E0-9CCB-DDDE62CDDD8E}" destId="{37E8B6FD-56CD-4D18-8D8C-DF7799DCFB9A}" srcOrd="0" destOrd="0" presId="urn:microsoft.com/office/officeart/2005/8/layout/vList6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34857CFA-626D-402D-85FB-359BAA999D08}" type="presOf" srcId="{78DC74EA-C0F9-4AC5-83F2-AA2315D74F46}" destId="{36124DC8-5F97-4F23-B649-EABDBFDDAB1A}" srcOrd="0" destOrd="0" presId="urn:microsoft.com/office/officeart/2005/8/layout/vList6"/>
    <dgm:cxn modelId="{F0849A61-E4AF-45C5-8D85-C526A136BA17}" type="presParOf" srcId="{36124DC8-5F97-4F23-B649-EABDBFDDAB1A}" destId="{4249B47B-C236-433E-8C52-677E18361511}" srcOrd="0" destOrd="0" presId="urn:microsoft.com/office/officeart/2005/8/layout/vList6"/>
    <dgm:cxn modelId="{A8A983BF-BDC2-45BD-99D8-DC19A5B34B64}" type="presParOf" srcId="{4249B47B-C236-433E-8C52-677E18361511}" destId="{37E8B6FD-56CD-4D18-8D8C-DF7799DCFB9A}" srcOrd="0" destOrd="0" presId="urn:microsoft.com/office/officeart/2005/8/layout/vList6"/>
    <dgm:cxn modelId="{C56202E3-873C-42CE-B8EC-BFFFD6F7D123}" type="presParOf" srcId="{4249B47B-C236-433E-8C52-677E18361511}" destId="{1C1A7EA2-63E6-4946-9056-B22AAADC722E}" srcOrd="1" destOrd="0" presId="urn:microsoft.com/office/officeart/2005/8/layout/vList6"/>
    <dgm:cxn modelId="{0CA082DD-C8A2-418B-BE8A-6282BE895A40}" type="presParOf" srcId="{36124DC8-5F97-4F23-B649-EABDBFDDAB1A}" destId="{2AB70FD6-E1AB-49D8-9D8B-B72AD90823E3}" srcOrd="1" destOrd="0" presId="urn:microsoft.com/office/officeart/2005/8/layout/vList6"/>
    <dgm:cxn modelId="{9A8BF3DC-7EA3-4D54-A1B9-DD26D76C80A0}" type="presParOf" srcId="{36124DC8-5F97-4F23-B649-EABDBFDDAB1A}" destId="{68B9E86C-1EF1-4472-9898-135CE445E2AB}" srcOrd="2" destOrd="0" presId="urn:microsoft.com/office/officeart/2005/8/layout/vList6"/>
    <dgm:cxn modelId="{9A83685B-D862-4F30-B687-010A0AC1DDE9}" type="presParOf" srcId="{68B9E86C-1EF1-4472-9898-135CE445E2AB}" destId="{0F8528FE-012D-4C36-91BB-6830DF1D5258}" srcOrd="0" destOrd="0" presId="urn:microsoft.com/office/officeart/2005/8/layout/vList6"/>
    <dgm:cxn modelId="{F12C02F9-17CF-4471-93AD-2BE483840FB6}" type="presParOf" srcId="{68B9E86C-1EF1-4472-9898-135CE445E2AB}" destId="{D5916832-7D5B-43B4-944D-84E050DCE26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/>
      <dgm:t>
        <a:bodyPr/>
        <a:lstStyle/>
        <a:p>
          <a:pPr algn="ctr"/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2 :</a:t>
          </a:r>
        </a:p>
        <a:p>
          <a:pPr algn="r"/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Laporan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formal yang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adanya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6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PENGOLAHAN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 pada masing-masing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kegiatan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endParaRPr lang="en-ID" sz="180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DD3868F0-C0B2-4884-8E75-12E961F0D10A}">
      <dgm:prSet custT="1"/>
      <dgm:spPr/>
      <dgm:t>
        <a:bodyPr/>
        <a:lstStyle/>
        <a:p>
          <a:pPr algn="ctr"/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3 :</a:t>
          </a:r>
        </a:p>
        <a:p>
          <a:pPr algn="r"/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pengelolaan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standarisasi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PENGOLAHAN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 di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lingkungan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K/L/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Pemda</a:t>
          </a:r>
          <a:endParaRPr lang="en-US" sz="16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algn="r"/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Diskominfo</a:t>
          </a:r>
          <a:r>
            <a:rPr lang="en-US" sz="16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Terkait</a:t>
          </a:r>
          <a:r>
            <a:rPr lang="en-US" sz="16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Produsen</a:t>
          </a:r>
          <a:r>
            <a:rPr lang="en-US" sz="16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</a:t>
          </a:r>
          <a:endParaRPr lang="en-ID" sz="1600" b="1" dirty="0">
            <a:latin typeface="Agency FB" panose="020B0503020202020204" pitchFamily="34" charset="0"/>
          </a:endParaRPr>
        </a:p>
      </dgm:t>
    </dgm:pt>
    <dgm:pt modelId="{AA4ECA81-F89E-409B-BC63-50730B345015}" type="parTrans" cxnId="{72ABFA93-8EFE-4CB2-B2B1-9EB7CB476F0E}">
      <dgm:prSet/>
      <dgm:spPr/>
      <dgm:t>
        <a:bodyPr/>
        <a:lstStyle/>
        <a:p>
          <a:endParaRPr lang="en-ID"/>
        </a:p>
      </dgm:t>
    </dgm:pt>
    <dgm:pt modelId="{939073A4-5AF3-4C78-B278-8CD0C175848E}" type="sibTrans" cxnId="{72ABFA93-8EFE-4CB2-B2B1-9EB7CB476F0E}">
      <dgm:prSet/>
      <dgm:spPr/>
      <dgm:t>
        <a:bodyPr/>
        <a:lstStyle/>
        <a:p>
          <a:endParaRPr lang="en-ID"/>
        </a:p>
      </dgm:t>
    </dgm:pt>
    <dgm:pt modelId="{36124DC8-5F97-4F23-B649-EABDBFDDAB1A}" type="pres">
      <dgm:prSet presAssocID="{78DC74EA-C0F9-4AC5-83F2-AA2315D74F46}" presName="Name0" presStyleCnt="0">
        <dgm:presLayoutVars>
          <dgm:dir/>
          <dgm:animLvl val="lvl"/>
          <dgm:resizeHandles/>
        </dgm:presLayoutVars>
      </dgm:prSet>
      <dgm:spPr/>
    </dgm:pt>
    <dgm:pt modelId="{4249B47B-C236-433E-8C52-677E18361511}" type="pres">
      <dgm:prSet presAssocID="{B2AFAA91-6EF7-47E0-9CCB-DDDE62CDDD8E}" presName="linNode" presStyleCnt="0"/>
      <dgm:spPr/>
    </dgm:pt>
    <dgm:pt modelId="{37E8B6FD-56CD-4D18-8D8C-DF7799DCFB9A}" type="pres">
      <dgm:prSet presAssocID="{B2AFAA91-6EF7-47E0-9CCB-DDDE62CDDD8E}" presName="parentShp" presStyleLbl="node1" presStyleIdx="0" presStyleCnt="2">
        <dgm:presLayoutVars>
          <dgm:bulletEnabled val="1"/>
        </dgm:presLayoutVars>
      </dgm:prSet>
      <dgm:spPr/>
    </dgm:pt>
    <dgm:pt modelId="{1C1A7EA2-63E6-4946-9056-B22AAADC722E}" type="pres">
      <dgm:prSet presAssocID="{B2AFAA91-6EF7-47E0-9CCB-DDDE62CDDD8E}" presName="childShp" presStyleLbl="bgAccFollowNode1" presStyleIdx="0" presStyleCnt="2" custScaleX="61242" custScaleY="29816">
        <dgm:presLayoutVars>
          <dgm:bulletEnabled val="1"/>
        </dgm:presLayoutVars>
      </dgm:prSet>
      <dgm:spPr/>
    </dgm:pt>
    <dgm:pt modelId="{2AB70FD6-E1AB-49D8-9D8B-B72AD90823E3}" type="pres">
      <dgm:prSet presAssocID="{DC02D6EE-036F-4AAC-B10F-749DADDCAC0F}" presName="spacing" presStyleCnt="0"/>
      <dgm:spPr/>
    </dgm:pt>
    <dgm:pt modelId="{68B9E86C-1EF1-4472-9898-135CE445E2AB}" type="pres">
      <dgm:prSet presAssocID="{DD3868F0-C0B2-4884-8E75-12E961F0D10A}" presName="linNode" presStyleCnt="0"/>
      <dgm:spPr/>
    </dgm:pt>
    <dgm:pt modelId="{0F8528FE-012D-4C36-91BB-6830DF1D5258}" type="pres">
      <dgm:prSet presAssocID="{DD3868F0-C0B2-4884-8E75-12E961F0D10A}" presName="parentShp" presStyleLbl="node1" presStyleIdx="1" presStyleCnt="2">
        <dgm:presLayoutVars>
          <dgm:bulletEnabled val="1"/>
        </dgm:presLayoutVars>
      </dgm:prSet>
      <dgm:spPr/>
    </dgm:pt>
    <dgm:pt modelId="{D5916832-7D5B-43B4-944D-84E050DCE26F}" type="pres">
      <dgm:prSet presAssocID="{DD3868F0-C0B2-4884-8E75-12E961F0D10A}" presName="childShp" presStyleLbl="bgAccFollowNode1" presStyleIdx="1" presStyleCnt="2" custScaleX="58432" custScaleY="30608" custLinFactNeighborY="5244">
        <dgm:presLayoutVars>
          <dgm:bulletEnabled val="1"/>
        </dgm:presLayoutVars>
      </dgm:prSet>
      <dgm:spPr/>
    </dgm:pt>
  </dgm:ptLst>
  <dgm:cxnLst>
    <dgm:cxn modelId="{FD27C56E-0C8C-49C3-9DB5-1377498A9B96}" type="presOf" srcId="{DD3868F0-C0B2-4884-8E75-12E961F0D10A}" destId="{0F8528FE-012D-4C36-91BB-6830DF1D5258}" srcOrd="0" destOrd="0" presId="urn:microsoft.com/office/officeart/2005/8/layout/vList6"/>
    <dgm:cxn modelId="{72ABFA93-8EFE-4CB2-B2B1-9EB7CB476F0E}" srcId="{78DC74EA-C0F9-4AC5-83F2-AA2315D74F46}" destId="{DD3868F0-C0B2-4884-8E75-12E961F0D10A}" srcOrd="1" destOrd="0" parTransId="{AA4ECA81-F89E-409B-BC63-50730B345015}" sibTransId="{939073A4-5AF3-4C78-B278-8CD0C175848E}"/>
    <dgm:cxn modelId="{BB758094-868B-4FEE-B0A7-54201D632BF9}" type="presOf" srcId="{B2AFAA91-6EF7-47E0-9CCB-DDDE62CDDD8E}" destId="{37E8B6FD-56CD-4D18-8D8C-DF7799DCFB9A}" srcOrd="0" destOrd="0" presId="urn:microsoft.com/office/officeart/2005/8/layout/vList6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34857CFA-626D-402D-85FB-359BAA999D08}" type="presOf" srcId="{78DC74EA-C0F9-4AC5-83F2-AA2315D74F46}" destId="{36124DC8-5F97-4F23-B649-EABDBFDDAB1A}" srcOrd="0" destOrd="0" presId="urn:microsoft.com/office/officeart/2005/8/layout/vList6"/>
    <dgm:cxn modelId="{F0849A61-E4AF-45C5-8D85-C526A136BA17}" type="presParOf" srcId="{36124DC8-5F97-4F23-B649-EABDBFDDAB1A}" destId="{4249B47B-C236-433E-8C52-677E18361511}" srcOrd="0" destOrd="0" presId="urn:microsoft.com/office/officeart/2005/8/layout/vList6"/>
    <dgm:cxn modelId="{A8A983BF-BDC2-45BD-99D8-DC19A5B34B64}" type="presParOf" srcId="{4249B47B-C236-433E-8C52-677E18361511}" destId="{37E8B6FD-56CD-4D18-8D8C-DF7799DCFB9A}" srcOrd="0" destOrd="0" presId="urn:microsoft.com/office/officeart/2005/8/layout/vList6"/>
    <dgm:cxn modelId="{C56202E3-873C-42CE-B8EC-BFFFD6F7D123}" type="presParOf" srcId="{4249B47B-C236-433E-8C52-677E18361511}" destId="{1C1A7EA2-63E6-4946-9056-B22AAADC722E}" srcOrd="1" destOrd="0" presId="urn:microsoft.com/office/officeart/2005/8/layout/vList6"/>
    <dgm:cxn modelId="{0CA082DD-C8A2-418B-BE8A-6282BE895A40}" type="presParOf" srcId="{36124DC8-5F97-4F23-B649-EABDBFDDAB1A}" destId="{2AB70FD6-E1AB-49D8-9D8B-B72AD90823E3}" srcOrd="1" destOrd="0" presId="urn:microsoft.com/office/officeart/2005/8/layout/vList6"/>
    <dgm:cxn modelId="{9A8BF3DC-7EA3-4D54-A1B9-DD26D76C80A0}" type="presParOf" srcId="{36124DC8-5F97-4F23-B649-EABDBFDDAB1A}" destId="{68B9E86C-1EF1-4472-9898-135CE445E2AB}" srcOrd="2" destOrd="0" presId="urn:microsoft.com/office/officeart/2005/8/layout/vList6"/>
    <dgm:cxn modelId="{9A83685B-D862-4F30-B687-010A0AC1DDE9}" type="presParOf" srcId="{68B9E86C-1EF1-4472-9898-135CE445E2AB}" destId="{0F8528FE-012D-4C36-91BB-6830DF1D5258}" srcOrd="0" destOrd="0" presId="urn:microsoft.com/office/officeart/2005/8/layout/vList6"/>
    <dgm:cxn modelId="{F12C02F9-17CF-4471-93AD-2BE483840FB6}" type="presParOf" srcId="{68B9E86C-1EF1-4472-9898-135CE445E2AB}" destId="{D5916832-7D5B-43B4-944D-84E050DCE26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</dgm:pt>
    <dgm:pt modelId="{5C2809EC-F87D-445B-85C2-1EB449D66F46}">
      <dgm:prSet custT="1"/>
      <dgm:spPr/>
      <dgm:t>
        <a:bodyPr/>
        <a:lstStyle/>
        <a:p>
          <a:pPr algn="ctr"/>
          <a:r>
            <a:rPr lang="en-ID" sz="2400" dirty="0">
              <a:latin typeface="Agency FB" panose="020B0503020202020204" pitchFamily="34" charset="0"/>
            </a:rPr>
            <a:t>Data </a:t>
          </a:r>
          <a:r>
            <a:rPr lang="en-ID" sz="2400" dirty="0" err="1">
              <a:latin typeface="Agency FB" panose="020B0503020202020204" pitchFamily="34" charset="0"/>
            </a:rPr>
            <a:t>disebarluaskan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melalui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publikasi</a:t>
          </a:r>
          <a:r>
            <a:rPr lang="en-ID" sz="2400" dirty="0">
              <a:latin typeface="Agency FB" panose="020B0503020202020204" pitchFamily="34" charset="0"/>
            </a:rPr>
            <a:t>, website, dan </a:t>
          </a:r>
          <a:r>
            <a:rPr lang="en-ID" sz="2400" dirty="0" err="1">
              <a:latin typeface="Agency FB" panose="020B0503020202020204" pitchFamily="34" charset="0"/>
            </a:rPr>
            <a:t>infografis</a:t>
          </a:r>
          <a:r>
            <a:rPr lang="en-ID" sz="2400" dirty="0">
              <a:latin typeface="Agency FB" panose="020B0503020202020204" pitchFamily="34" charset="0"/>
            </a:rPr>
            <a:t> agar </a:t>
          </a:r>
          <a:r>
            <a:rPr lang="en-ID" sz="2400" dirty="0" err="1">
              <a:latin typeface="Agency FB" panose="020B0503020202020204" pitchFamily="34" charset="0"/>
            </a:rPr>
            <a:t>bisa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digunakan</a:t>
          </a:r>
          <a:r>
            <a:rPr lang="en-ID" sz="2400" dirty="0">
              <a:latin typeface="Agency FB" panose="020B0503020202020204" pitchFamily="34" charset="0"/>
            </a:rPr>
            <a:t> oleh </a:t>
          </a:r>
          <a:r>
            <a:rPr lang="en-ID" sz="2400" dirty="0" err="1">
              <a:latin typeface="Agency FB" panose="020B0503020202020204" pitchFamily="34" charset="0"/>
            </a:rPr>
            <a:t>publik</a:t>
          </a:r>
          <a:r>
            <a:rPr lang="en-ID" sz="2400" dirty="0">
              <a:latin typeface="Agency FB" panose="020B0503020202020204" pitchFamily="34" charset="0"/>
            </a:rPr>
            <a:t> dan </a:t>
          </a:r>
          <a:r>
            <a:rPr lang="en-ID" sz="2400" dirty="0" err="1">
              <a:latin typeface="Agency FB" panose="020B0503020202020204" pitchFamily="34" charset="0"/>
            </a:rPr>
            <a:t>pembuat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kebijakan</a:t>
          </a:r>
          <a:endParaRPr lang="en-ID" sz="2400" b="0" dirty="0">
            <a:latin typeface="Agency FB" panose="020B0503020202020204" pitchFamily="34" charset="0"/>
          </a:endParaRPr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/>
      <dgm:t>
        <a:bodyPr/>
        <a:lstStyle/>
        <a:p>
          <a:pPr algn="ctr"/>
          <a:r>
            <a:rPr lang="en-ID" sz="2400" dirty="0">
              <a:latin typeface="Agency FB" panose="020B0503020202020204" pitchFamily="34" charset="0"/>
            </a:rPr>
            <a:t>Data yang </a:t>
          </a:r>
          <a:r>
            <a:rPr lang="en-ID" sz="2400" dirty="0" err="1">
              <a:latin typeface="Agency FB" panose="020B0503020202020204" pitchFamily="34" charset="0"/>
            </a:rPr>
            <a:t>sudah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bersih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dianalisis</a:t>
          </a:r>
          <a:r>
            <a:rPr lang="en-ID" sz="2400" dirty="0">
              <a:latin typeface="Agency FB" panose="020B0503020202020204" pitchFamily="34" charset="0"/>
            </a:rPr>
            <a:t> dan </a:t>
          </a:r>
          <a:r>
            <a:rPr lang="en-ID" sz="2400" dirty="0" err="1">
              <a:latin typeface="Agency FB" panose="020B0503020202020204" pitchFamily="34" charset="0"/>
            </a:rPr>
            <a:t>diinterpretasikan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untuk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menjawab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tujuan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awal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kegiatan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statistik</a:t>
          </a:r>
          <a:endParaRPr lang="en-ID" sz="240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DD3868F0-C0B2-4884-8E75-12E961F0D10A}">
      <dgm:prSet custT="1"/>
      <dgm:spPr/>
      <dgm:t>
        <a:bodyPr/>
        <a:lstStyle/>
        <a:p>
          <a:pPr algn="ctr"/>
          <a:r>
            <a:rPr lang="en-ID" sz="2400" dirty="0">
              <a:latin typeface="Agency FB" panose="020B0503020202020204" pitchFamily="34" charset="0"/>
            </a:rPr>
            <a:t>Output </a:t>
          </a:r>
          <a:r>
            <a:rPr lang="en-ID" sz="2400" dirty="0" err="1">
              <a:latin typeface="Agency FB" panose="020B0503020202020204" pitchFamily="34" charset="0"/>
            </a:rPr>
            <a:t>disusun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dalam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bentuk</a:t>
          </a:r>
          <a:r>
            <a:rPr lang="en-ID" sz="2400" dirty="0">
              <a:latin typeface="Agency FB" panose="020B0503020202020204" pitchFamily="34" charset="0"/>
            </a:rPr>
            <a:t> </a:t>
          </a:r>
          <a:r>
            <a:rPr lang="en-ID" sz="2400" dirty="0" err="1">
              <a:latin typeface="Agency FB" panose="020B0503020202020204" pitchFamily="34" charset="0"/>
            </a:rPr>
            <a:t>tabel</a:t>
          </a:r>
          <a:r>
            <a:rPr lang="en-ID" sz="2400" dirty="0">
              <a:latin typeface="Agency FB" panose="020B0503020202020204" pitchFamily="34" charset="0"/>
            </a:rPr>
            <a:t>, </a:t>
          </a:r>
          <a:r>
            <a:rPr lang="en-ID" sz="2400" dirty="0" err="1">
              <a:latin typeface="Agency FB" panose="020B0503020202020204" pitchFamily="34" charset="0"/>
            </a:rPr>
            <a:t>grafik</a:t>
          </a:r>
          <a:r>
            <a:rPr lang="en-ID" sz="2400" dirty="0">
              <a:latin typeface="Agency FB" panose="020B0503020202020204" pitchFamily="34" charset="0"/>
            </a:rPr>
            <a:t>, dan </a:t>
          </a:r>
          <a:r>
            <a:rPr lang="en-ID" sz="2400" dirty="0" err="1">
              <a:latin typeface="Agency FB" panose="020B0503020202020204" pitchFamily="34" charset="0"/>
            </a:rPr>
            <a:t>laporan</a:t>
          </a:r>
          <a:endParaRPr lang="en-ID" sz="2400" b="1" dirty="0">
            <a:latin typeface="Agency FB" panose="020B0503020202020204" pitchFamily="34" charset="0"/>
          </a:endParaRPr>
        </a:p>
      </dgm:t>
    </dgm:pt>
    <dgm:pt modelId="{AA4ECA81-F89E-409B-BC63-50730B345015}" type="parTrans" cxnId="{72ABFA93-8EFE-4CB2-B2B1-9EB7CB476F0E}">
      <dgm:prSet/>
      <dgm:spPr/>
      <dgm:t>
        <a:bodyPr/>
        <a:lstStyle/>
        <a:p>
          <a:endParaRPr lang="en-ID"/>
        </a:p>
      </dgm:t>
    </dgm:pt>
    <dgm:pt modelId="{939073A4-5AF3-4C78-B278-8CD0C175848E}" type="sibTrans" cxnId="{72ABFA93-8EFE-4CB2-B2B1-9EB7CB476F0E}">
      <dgm:prSet/>
      <dgm:spPr/>
      <dgm:t>
        <a:bodyPr/>
        <a:lstStyle/>
        <a:p>
          <a:endParaRPr lang="en-ID"/>
        </a:p>
      </dgm:t>
    </dgm:pt>
    <dgm:pt modelId="{80916E5C-7609-419D-9726-536268381022}" type="pres">
      <dgm:prSet presAssocID="{78DC74EA-C0F9-4AC5-83F2-AA2315D74F46}" presName="linear" presStyleCnt="0">
        <dgm:presLayoutVars>
          <dgm:animLvl val="lvl"/>
          <dgm:resizeHandles val="exact"/>
        </dgm:presLayoutVars>
      </dgm:prSet>
      <dgm:spPr/>
    </dgm:pt>
    <dgm:pt modelId="{4B4259F8-FA68-4A94-8045-5079FA94AA23}" type="pres">
      <dgm:prSet presAssocID="{B2AFAA91-6EF7-47E0-9CCB-DDDE62CDDD8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07D387-E0A2-4B9E-9804-B1F3F46AD9E5}" type="pres">
      <dgm:prSet presAssocID="{DC02D6EE-036F-4AAC-B10F-749DADDCAC0F}" presName="spacer" presStyleCnt="0"/>
      <dgm:spPr/>
    </dgm:pt>
    <dgm:pt modelId="{760DC0AF-A0CE-456E-82A9-8ACE5B3960EB}" type="pres">
      <dgm:prSet presAssocID="{DD3868F0-C0B2-4884-8E75-12E961F0D1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330F97-E829-469E-92E0-EDB0E174FC2A}" type="pres">
      <dgm:prSet presAssocID="{939073A4-5AF3-4C78-B278-8CD0C175848E}" presName="spacer" presStyleCnt="0"/>
      <dgm:spPr/>
    </dgm:pt>
    <dgm:pt modelId="{D28C4CEA-F933-4B30-A000-FF4D38BB3605}" type="pres">
      <dgm:prSet presAssocID="{5C2809EC-F87D-445B-85C2-1EB449D66F4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D1AB91C-E0D0-49C2-8FEB-1DB847E87597}" type="presOf" srcId="{DD3868F0-C0B2-4884-8E75-12E961F0D10A}" destId="{760DC0AF-A0CE-456E-82A9-8ACE5B3960EB}" srcOrd="0" destOrd="0" presId="urn:microsoft.com/office/officeart/2005/8/layout/vList2"/>
    <dgm:cxn modelId="{9662F538-8B0E-428C-B2C3-6EF9E457664C}" type="presOf" srcId="{78DC74EA-C0F9-4AC5-83F2-AA2315D74F46}" destId="{80916E5C-7609-419D-9726-536268381022}" srcOrd="0" destOrd="0" presId="urn:microsoft.com/office/officeart/2005/8/layout/vList2"/>
    <dgm:cxn modelId="{965E4C40-F26F-436D-B390-174CC4BFD91A}" type="presOf" srcId="{5C2809EC-F87D-445B-85C2-1EB449D66F46}" destId="{D28C4CEA-F933-4B30-A000-FF4D38BB3605}" srcOrd="0" destOrd="0" presId="urn:microsoft.com/office/officeart/2005/8/layout/vList2"/>
    <dgm:cxn modelId="{72ABFA93-8EFE-4CB2-B2B1-9EB7CB476F0E}" srcId="{78DC74EA-C0F9-4AC5-83F2-AA2315D74F46}" destId="{DD3868F0-C0B2-4884-8E75-12E961F0D10A}" srcOrd="1" destOrd="0" parTransId="{AA4ECA81-F89E-409B-BC63-50730B345015}" sibTransId="{939073A4-5AF3-4C78-B278-8CD0C175848E}"/>
    <dgm:cxn modelId="{A599C196-B4B1-4F9D-82BF-FF9498FCC5DB}" srcId="{78DC74EA-C0F9-4AC5-83F2-AA2315D74F46}" destId="{5C2809EC-F87D-445B-85C2-1EB449D66F46}" srcOrd="2" destOrd="0" parTransId="{01968C36-EDEC-4248-BE7D-E63BD5C4700B}" sibTransId="{052E3462-2038-4812-9E1D-3E6293787461}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A67339E7-C346-4C8A-A569-8672B3DD1B09}" type="presOf" srcId="{B2AFAA91-6EF7-47E0-9CCB-DDDE62CDDD8E}" destId="{4B4259F8-FA68-4A94-8045-5079FA94AA23}" srcOrd="0" destOrd="0" presId="urn:microsoft.com/office/officeart/2005/8/layout/vList2"/>
    <dgm:cxn modelId="{41BF03A5-4864-4AD9-8AEE-7D82E94A6FE8}" type="presParOf" srcId="{80916E5C-7609-419D-9726-536268381022}" destId="{4B4259F8-FA68-4A94-8045-5079FA94AA23}" srcOrd="0" destOrd="0" presId="urn:microsoft.com/office/officeart/2005/8/layout/vList2"/>
    <dgm:cxn modelId="{DF68E327-17A2-4486-B6AC-57BE923B31DA}" type="presParOf" srcId="{80916E5C-7609-419D-9726-536268381022}" destId="{C907D387-E0A2-4B9E-9804-B1F3F46AD9E5}" srcOrd="1" destOrd="0" presId="urn:microsoft.com/office/officeart/2005/8/layout/vList2"/>
    <dgm:cxn modelId="{060F9257-D34E-460B-BF4E-B8A9250396E3}" type="presParOf" srcId="{80916E5C-7609-419D-9726-536268381022}" destId="{760DC0AF-A0CE-456E-82A9-8ACE5B3960EB}" srcOrd="2" destOrd="0" presId="urn:microsoft.com/office/officeart/2005/8/layout/vList2"/>
    <dgm:cxn modelId="{10BB1673-77E0-4FEB-B4C5-A34EADE8C4F8}" type="presParOf" srcId="{80916E5C-7609-419D-9726-536268381022}" destId="{42330F97-E829-469E-92E0-EDB0E174FC2A}" srcOrd="3" destOrd="0" presId="urn:microsoft.com/office/officeart/2005/8/layout/vList2"/>
    <dgm:cxn modelId="{55C21481-2867-4E5C-9FBC-5A3AB4D386EE}" type="presParOf" srcId="{80916E5C-7609-419D-9726-536268381022}" destId="{D28C4CEA-F933-4B30-A000-FF4D38BB360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5C2809EC-F87D-445B-85C2-1EB449D66F46}">
      <dgm:prSet custT="1"/>
      <dgm:spPr/>
      <dgm:t>
        <a:bodyPr/>
        <a:lstStyle/>
        <a:p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Evaluasi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ini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penting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agar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kualitas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kegiatan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statistik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terus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meningkat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dari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waktu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ke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waktu</a:t>
          </a:r>
          <a:endParaRPr lang="en-ID" sz="2000" b="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/>
      <dgm:t>
        <a:bodyPr/>
        <a:lstStyle/>
        <a:p>
          <a:pPr algn="ctr"/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Kegiatan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statistik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diakhiri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dengan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evaluasi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terhadap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seluruh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proses</a:t>
          </a: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DD3868F0-C0B2-4884-8E75-12E961F0D10A}">
      <dgm:prSet custT="1"/>
      <dgm:spPr/>
      <dgm:t>
        <a:bodyPr/>
        <a:lstStyle/>
        <a:p>
          <a:pPr algn="ctr"/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Masukan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dari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pengguna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data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dikumpulkan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untuk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menjadi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dasar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perbaikan</a:t>
          </a:r>
          <a:r>
            <a:rPr lang="en-ID" sz="2000" dirty="0">
              <a:solidFill>
                <a:schemeClr val="bg1"/>
              </a:solidFill>
              <a:latin typeface="Agency FB" panose="020B0503020202020204" pitchFamily="34" charset="0"/>
            </a:rPr>
            <a:t> di masa </a:t>
          </a:r>
          <a:r>
            <a:rPr lang="en-ID" sz="2000" dirty="0" err="1">
              <a:solidFill>
                <a:schemeClr val="bg1"/>
              </a:solidFill>
              <a:latin typeface="Agency FB" panose="020B0503020202020204" pitchFamily="34" charset="0"/>
            </a:rPr>
            <a:t>depan</a:t>
          </a:r>
          <a:endParaRPr lang="en-ID" sz="2000" b="1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AA4ECA81-F89E-409B-BC63-50730B345015}" type="parTrans" cxnId="{72ABFA93-8EFE-4CB2-B2B1-9EB7CB476F0E}">
      <dgm:prSet/>
      <dgm:spPr/>
      <dgm:t>
        <a:bodyPr/>
        <a:lstStyle/>
        <a:p>
          <a:endParaRPr lang="en-ID"/>
        </a:p>
      </dgm:t>
    </dgm:pt>
    <dgm:pt modelId="{939073A4-5AF3-4C78-B278-8CD0C175848E}" type="sibTrans" cxnId="{72ABFA93-8EFE-4CB2-B2B1-9EB7CB476F0E}">
      <dgm:prSet/>
      <dgm:spPr/>
      <dgm:t>
        <a:bodyPr/>
        <a:lstStyle/>
        <a:p>
          <a:endParaRPr lang="en-ID"/>
        </a:p>
      </dgm:t>
    </dgm:pt>
    <dgm:pt modelId="{8F3A1461-2F14-4DA4-9BED-D3A188D01D36}" type="pres">
      <dgm:prSet presAssocID="{78DC74EA-C0F9-4AC5-83F2-AA2315D74F46}" presName="CompostProcess" presStyleCnt="0">
        <dgm:presLayoutVars>
          <dgm:dir/>
          <dgm:resizeHandles val="exact"/>
        </dgm:presLayoutVars>
      </dgm:prSet>
      <dgm:spPr/>
    </dgm:pt>
    <dgm:pt modelId="{FB522357-71E7-4E17-9874-DF375BF401BF}" type="pres">
      <dgm:prSet presAssocID="{78DC74EA-C0F9-4AC5-83F2-AA2315D74F46}" presName="arrow" presStyleLbl="bgShp" presStyleIdx="0" presStyleCnt="1"/>
      <dgm:spPr/>
    </dgm:pt>
    <dgm:pt modelId="{3DDD0346-26F5-4536-950D-70496C88CB44}" type="pres">
      <dgm:prSet presAssocID="{78DC74EA-C0F9-4AC5-83F2-AA2315D74F46}" presName="linearProcess" presStyleCnt="0"/>
      <dgm:spPr/>
    </dgm:pt>
    <dgm:pt modelId="{22D1E6FF-E145-4DDE-A5F5-652B12FDBC2D}" type="pres">
      <dgm:prSet presAssocID="{B2AFAA91-6EF7-47E0-9CCB-DDDE62CDDD8E}" presName="textNode" presStyleLbl="node1" presStyleIdx="0" presStyleCnt="3">
        <dgm:presLayoutVars>
          <dgm:bulletEnabled val="1"/>
        </dgm:presLayoutVars>
      </dgm:prSet>
      <dgm:spPr/>
    </dgm:pt>
    <dgm:pt modelId="{27D86541-2FFC-4657-8024-1BCDF98F1E5B}" type="pres">
      <dgm:prSet presAssocID="{DC02D6EE-036F-4AAC-B10F-749DADDCAC0F}" presName="sibTrans" presStyleCnt="0"/>
      <dgm:spPr/>
    </dgm:pt>
    <dgm:pt modelId="{066A7228-1131-4550-B8DF-5A2058295EF3}" type="pres">
      <dgm:prSet presAssocID="{DD3868F0-C0B2-4884-8E75-12E961F0D10A}" presName="textNode" presStyleLbl="node1" presStyleIdx="1" presStyleCnt="3">
        <dgm:presLayoutVars>
          <dgm:bulletEnabled val="1"/>
        </dgm:presLayoutVars>
      </dgm:prSet>
      <dgm:spPr/>
    </dgm:pt>
    <dgm:pt modelId="{FB9A49E3-B693-4474-94CF-9D84D478017C}" type="pres">
      <dgm:prSet presAssocID="{939073A4-5AF3-4C78-B278-8CD0C175848E}" presName="sibTrans" presStyleCnt="0"/>
      <dgm:spPr/>
    </dgm:pt>
    <dgm:pt modelId="{CDF868B8-B780-4491-A5AD-AE81C94BFA99}" type="pres">
      <dgm:prSet presAssocID="{5C2809EC-F87D-445B-85C2-1EB449D66F46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72ABFA93-8EFE-4CB2-B2B1-9EB7CB476F0E}" srcId="{78DC74EA-C0F9-4AC5-83F2-AA2315D74F46}" destId="{DD3868F0-C0B2-4884-8E75-12E961F0D10A}" srcOrd="1" destOrd="0" parTransId="{AA4ECA81-F89E-409B-BC63-50730B345015}" sibTransId="{939073A4-5AF3-4C78-B278-8CD0C175848E}"/>
    <dgm:cxn modelId="{096E3A96-4632-4A65-96FF-43ABE7620F03}" type="presOf" srcId="{DD3868F0-C0B2-4884-8E75-12E961F0D10A}" destId="{066A7228-1131-4550-B8DF-5A2058295EF3}" srcOrd="0" destOrd="0" presId="urn:microsoft.com/office/officeart/2005/8/layout/hProcess9"/>
    <dgm:cxn modelId="{A599C196-B4B1-4F9D-82BF-FF9498FCC5DB}" srcId="{78DC74EA-C0F9-4AC5-83F2-AA2315D74F46}" destId="{5C2809EC-F87D-445B-85C2-1EB449D66F46}" srcOrd="2" destOrd="0" parTransId="{01968C36-EDEC-4248-BE7D-E63BD5C4700B}" sibTransId="{052E3462-2038-4812-9E1D-3E6293787461}"/>
    <dgm:cxn modelId="{D4A2EA9B-7377-485D-8EDD-61C4E9BF5520}" type="presOf" srcId="{B2AFAA91-6EF7-47E0-9CCB-DDDE62CDDD8E}" destId="{22D1E6FF-E145-4DDE-A5F5-652B12FDBC2D}" srcOrd="0" destOrd="0" presId="urn:microsoft.com/office/officeart/2005/8/layout/hProcess9"/>
    <dgm:cxn modelId="{BD684BB6-644E-4343-8154-ACF18C19967C}" type="presOf" srcId="{5C2809EC-F87D-445B-85C2-1EB449D66F46}" destId="{CDF868B8-B780-4491-A5AD-AE81C94BFA99}" srcOrd="0" destOrd="0" presId="urn:microsoft.com/office/officeart/2005/8/layout/hProcess9"/>
    <dgm:cxn modelId="{480E36B7-842D-47BF-8BD0-B3CD6B04F2A7}" type="presOf" srcId="{78DC74EA-C0F9-4AC5-83F2-AA2315D74F46}" destId="{8F3A1461-2F14-4DA4-9BED-D3A188D01D36}" srcOrd="0" destOrd="0" presId="urn:microsoft.com/office/officeart/2005/8/layout/hProcess9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043E7428-9CD6-4816-95E1-BF68CCE8D57A}" type="presParOf" srcId="{8F3A1461-2F14-4DA4-9BED-D3A188D01D36}" destId="{FB522357-71E7-4E17-9874-DF375BF401BF}" srcOrd="0" destOrd="0" presId="urn:microsoft.com/office/officeart/2005/8/layout/hProcess9"/>
    <dgm:cxn modelId="{EC956402-C532-481A-8165-844FFAE1A470}" type="presParOf" srcId="{8F3A1461-2F14-4DA4-9BED-D3A188D01D36}" destId="{3DDD0346-26F5-4536-950D-70496C88CB44}" srcOrd="1" destOrd="0" presId="urn:microsoft.com/office/officeart/2005/8/layout/hProcess9"/>
    <dgm:cxn modelId="{2DCB115B-E1F8-47D9-ABAC-E47B3DDE5BF0}" type="presParOf" srcId="{3DDD0346-26F5-4536-950D-70496C88CB44}" destId="{22D1E6FF-E145-4DDE-A5F5-652B12FDBC2D}" srcOrd="0" destOrd="0" presId="urn:microsoft.com/office/officeart/2005/8/layout/hProcess9"/>
    <dgm:cxn modelId="{7749EB24-C0A8-4250-A95F-B778C4120DFB}" type="presParOf" srcId="{3DDD0346-26F5-4536-950D-70496C88CB44}" destId="{27D86541-2FFC-4657-8024-1BCDF98F1E5B}" srcOrd="1" destOrd="0" presId="urn:microsoft.com/office/officeart/2005/8/layout/hProcess9"/>
    <dgm:cxn modelId="{315A7A21-C425-4A09-A038-8E4E24117B08}" type="presParOf" srcId="{3DDD0346-26F5-4536-950D-70496C88CB44}" destId="{066A7228-1131-4550-B8DF-5A2058295EF3}" srcOrd="2" destOrd="0" presId="urn:microsoft.com/office/officeart/2005/8/layout/hProcess9"/>
    <dgm:cxn modelId="{CA62DBE8-842C-4BDC-89B7-A4F8037A1C1E}" type="presParOf" srcId="{3DDD0346-26F5-4536-950D-70496C88CB44}" destId="{FB9A49E3-B693-4474-94CF-9D84D478017C}" srcOrd="3" destOrd="0" presId="urn:microsoft.com/office/officeart/2005/8/layout/hProcess9"/>
    <dgm:cxn modelId="{02AB89B4-734D-432C-B2A5-8E098FEDC606}" type="presParOf" srcId="{3DDD0346-26F5-4536-950D-70496C88CB44}" destId="{CDF868B8-B780-4491-A5AD-AE81C94BFA9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hProcess4" loCatId="process" qsTypeId="urn:microsoft.com/office/officeart/2005/8/quickstyle/simple2" qsCatId="simple" csTypeId="urn:microsoft.com/office/officeart/2005/8/colors/colorful4" csCatId="colorful" phldr="1"/>
      <dgm:spPr/>
    </dgm:pt>
    <dgm:pt modelId="{5C2809EC-F87D-445B-85C2-1EB449D66F46}">
      <dgm:prSet custT="1"/>
      <dgm:spPr>
        <a:solidFill>
          <a:srgbClr val="EEA230"/>
        </a:solidFill>
      </dgm:spPr>
      <dgm:t>
        <a:bodyPr/>
        <a:lstStyle/>
        <a:p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Tentukan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tujuan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kegiatan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,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konsep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, dan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definisi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data yang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akan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dikumpulkan</a:t>
          </a:r>
          <a:endParaRPr lang="en-ID" sz="180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>
        <a:solidFill>
          <a:srgbClr val="00B0F0"/>
        </a:solidFill>
      </dgm:spPr>
      <dgm:t>
        <a:bodyPr/>
        <a:lstStyle/>
        <a:p>
          <a:r>
            <a:rPr lang="nn-NO" sz="2000" b="0" dirty="0">
              <a:solidFill>
                <a:schemeClr val="bg1"/>
              </a:solidFill>
              <a:latin typeface="Agency FB" panose="020B0503020202020204" pitchFamily="34" charset="0"/>
            </a:rPr>
            <a:t>Identifikasi data yang dibutuhkan oleh instansi</a:t>
          </a:r>
          <a:endParaRPr lang="en-ID" sz="2000" b="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 custT="1"/>
      <dgm:spPr>
        <a:solidFill>
          <a:srgbClr val="92D050"/>
        </a:solidFill>
      </dgm:spPr>
      <dgm:t>
        <a:bodyPr/>
        <a:lstStyle/>
        <a:p>
          <a:r>
            <a:rPr lang="en-ID" sz="2000" b="0" dirty="0" err="1">
              <a:solidFill>
                <a:schemeClr val="bg1"/>
              </a:solidFill>
              <a:latin typeface="Agency FB" panose="020B0503020202020204" pitchFamily="34" charset="0"/>
            </a:rPr>
            <a:t>Konsultasi</a:t>
          </a:r>
          <a:r>
            <a:rPr lang="en-ID" sz="2000" b="0" dirty="0">
              <a:solidFill>
                <a:schemeClr val="bg1"/>
              </a:solidFill>
              <a:latin typeface="Agency FB" panose="020B0503020202020204" pitchFamily="34" charset="0"/>
            </a:rPr>
            <a:t> dan </a:t>
          </a:r>
          <a:r>
            <a:rPr lang="en-ID" sz="2000" b="0" dirty="0" err="1">
              <a:solidFill>
                <a:schemeClr val="bg1"/>
              </a:solidFill>
              <a:latin typeface="Agency FB" panose="020B0503020202020204" pitchFamily="34" charset="0"/>
            </a:rPr>
            <a:t>konfirmasi</a:t>
          </a:r>
          <a:r>
            <a:rPr lang="en-ID" sz="2000" b="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b="0" dirty="0" err="1">
              <a:solidFill>
                <a:schemeClr val="bg1"/>
              </a:solidFill>
              <a:latin typeface="Agency FB" panose="020B0503020202020204" pitchFamily="34" charset="0"/>
            </a:rPr>
            <a:t>kebutuhan</a:t>
          </a:r>
          <a:r>
            <a:rPr lang="en-ID" sz="2000" b="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b="0" dirty="0" err="1">
              <a:solidFill>
                <a:schemeClr val="bg1"/>
              </a:solidFill>
              <a:latin typeface="Agency FB" panose="020B0503020202020204" pitchFamily="34" charset="0"/>
            </a:rPr>
            <a:t>dengan</a:t>
          </a:r>
          <a:r>
            <a:rPr lang="en-ID" sz="2000" b="0" dirty="0">
              <a:solidFill>
                <a:schemeClr val="bg1"/>
              </a:solidFill>
              <a:latin typeface="Agency FB" panose="020B0503020202020204" pitchFamily="34" charset="0"/>
            </a:rPr>
            <a:t> stakeholder</a:t>
          </a:r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69DA163A-23C8-434E-BF0A-8E73F773EE8C}">
      <dgm:prSet custT="1"/>
      <dgm:spPr/>
      <dgm:t>
        <a:bodyPr/>
        <a:lstStyle/>
        <a:p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Periksa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ketersediaan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data dan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susun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proposal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kegiatan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statistik</a:t>
          </a:r>
          <a:r>
            <a:rPr lang="en-ID" sz="1800" dirty="0">
              <a:solidFill>
                <a:schemeClr val="bg1"/>
              </a:solidFill>
              <a:latin typeface="Agency FB" panose="020B0503020202020204" pitchFamily="34" charset="0"/>
            </a:rPr>
            <a:t> yang </a:t>
          </a:r>
          <a:r>
            <a:rPr lang="en-ID" sz="1800" dirty="0" err="1">
              <a:solidFill>
                <a:schemeClr val="bg1"/>
              </a:solidFill>
              <a:latin typeface="Agency FB" panose="020B0503020202020204" pitchFamily="34" charset="0"/>
            </a:rPr>
            <a:t>lengkap</a:t>
          </a:r>
          <a:endParaRPr lang="en-ID" sz="180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DF9DA813-061C-44A7-B657-95E1F3D209EE}" type="parTrans" cxnId="{DBB41397-76C7-48BB-887C-99522BC24995}">
      <dgm:prSet/>
      <dgm:spPr/>
      <dgm:t>
        <a:bodyPr/>
        <a:lstStyle/>
        <a:p>
          <a:endParaRPr lang="en-ID"/>
        </a:p>
      </dgm:t>
    </dgm:pt>
    <dgm:pt modelId="{68B91C8C-964B-4035-AEAC-D56F90339773}" type="sibTrans" cxnId="{DBB41397-76C7-48BB-887C-99522BC24995}">
      <dgm:prSet/>
      <dgm:spPr/>
      <dgm:t>
        <a:bodyPr/>
        <a:lstStyle/>
        <a:p>
          <a:endParaRPr lang="en-ID"/>
        </a:p>
      </dgm:t>
    </dgm:pt>
    <dgm:pt modelId="{B6828FD9-EFE0-43BE-938A-60DAFD1BEA97}" type="pres">
      <dgm:prSet presAssocID="{78DC74EA-C0F9-4AC5-83F2-AA2315D74F46}" presName="Name0" presStyleCnt="0">
        <dgm:presLayoutVars>
          <dgm:dir/>
          <dgm:animLvl val="lvl"/>
          <dgm:resizeHandles val="exact"/>
        </dgm:presLayoutVars>
      </dgm:prSet>
      <dgm:spPr/>
    </dgm:pt>
    <dgm:pt modelId="{3C29E034-8D78-4FFA-8F90-67463D0E41A2}" type="pres">
      <dgm:prSet presAssocID="{78DC74EA-C0F9-4AC5-83F2-AA2315D74F46}" presName="tSp" presStyleCnt="0"/>
      <dgm:spPr/>
    </dgm:pt>
    <dgm:pt modelId="{21EC90BA-1935-49CE-8B11-D095BA825896}" type="pres">
      <dgm:prSet presAssocID="{78DC74EA-C0F9-4AC5-83F2-AA2315D74F46}" presName="bSp" presStyleCnt="0"/>
      <dgm:spPr/>
    </dgm:pt>
    <dgm:pt modelId="{382B2516-853F-466D-AD48-383500F0D4D5}" type="pres">
      <dgm:prSet presAssocID="{78DC74EA-C0F9-4AC5-83F2-AA2315D74F46}" presName="process" presStyleCnt="0"/>
      <dgm:spPr/>
    </dgm:pt>
    <dgm:pt modelId="{770FD96D-1FC4-4827-A260-692614BCC484}" type="pres">
      <dgm:prSet presAssocID="{B2AFAA91-6EF7-47E0-9CCB-DDDE62CDDD8E}" presName="composite1" presStyleCnt="0"/>
      <dgm:spPr/>
    </dgm:pt>
    <dgm:pt modelId="{3D183877-71B8-4BA1-AE16-1213B52542A5}" type="pres">
      <dgm:prSet presAssocID="{B2AFAA91-6EF7-47E0-9CCB-DDDE62CDDD8E}" presName="dummyNode1" presStyleLbl="node1" presStyleIdx="0" presStyleCnt="4"/>
      <dgm:spPr/>
    </dgm:pt>
    <dgm:pt modelId="{1C36FDD2-0A31-493D-8983-7B69D57793EF}" type="pres">
      <dgm:prSet presAssocID="{B2AFAA91-6EF7-47E0-9CCB-DDDE62CDDD8E}" presName="childNode1" presStyleLbl="bgAcc1" presStyleIdx="0" presStyleCnt="4">
        <dgm:presLayoutVars>
          <dgm:bulletEnabled val="1"/>
        </dgm:presLayoutVars>
      </dgm:prSet>
      <dgm:spPr/>
    </dgm:pt>
    <dgm:pt modelId="{3755946D-E360-4F49-8DE8-7E2CDC22644F}" type="pres">
      <dgm:prSet presAssocID="{B2AFAA91-6EF7-47E0-9CCB-DDDE62CDDD8E}" presName="childNode1tx" presStyleLbl="bgAcc1" presStyleIdx="0" presStyleCnt="4">
        <dgm:presLayoutVars>
          <dgm:bulletEnabled val="1"/>
        </dgm:presLayoutVars>
      </dgm:prSet>
      <dgm:spPr/>
    </dgm:pt>
    <dgm:pt modelId="{18B41B18-3FFC-461B-B4F5-139043FC3837}" type="pres">
      <dgm:prSet presAssocID="{B2AFAA91-6EF7-47E0-9CCB-DDDE62CDDD8E}" presName="parentNode1" presStyleLbl="node1" presStyleIdx="0" presStyleCnt="4" custScaleX="120306" custScaleY="305847">
        <dgm:presLayoutVars>
          <dgm:chMax val="1"/>
          <dgm:bulletEnabled val="1"/>
        </dgm:presLayoutVars>
      </dgm:prSet>
      <dgm:spPr/>
    </dgm:pt>
    <dgm:pt modelId="{9FAD7732-EEA3-412B-838C-1109E22718DC}" type="pres">
      <dgm:prSet presAssocID="{B2AFAA91-6EF7-47E0-9CCB-DDDE62CDDD8E}" presName="connSite1" presStyleCnt="0"/>
      <dgm:spPr/>
    </dgm:pt>
    <dgm:pt modelId="{392CC915-86FA-42F4-A7F4-EA24FF1DA682}" type="pres">
      <dgm:prSet presAssocID="{DC02D6EE-036F-4AAC-B10F-749DADDCAC0F}" presName="Name9" presStyleLbl="sibTrans2D1" presStyleIdx="0" presStyleCnt="3"/>
      <dgm:spPr/>
    </dgm:pt>
    <dgm:pt modelId="{3AC512F9-385D-45F8-8A44-AA26E2CEA315}" type="pres">
      <dgm:prSet presAssocID="{4B80DFF1-D4A4-41F7-BB5B-725BB0782FAB}" presName="composite2" presStyleCnt="0"/>
      <dgm:spPr/>
    </dgm:pt>
    <dgm:pt modelId="{DD7316AB-A7CF-4710-B312-B74BAAFC09AA}" type="pres">
      <dgm:prSet presAssocID="{4B80DFF1-D4A4-41F7-BB5B-725BB0782FAB}" presName="dummyNode2" presStyleLbl="node1" presStyleIdx="0" presStyleCnt="4"/>
      <dgm:spPr/>
    </dgm:pt>
    <dgm:pt modelId="{E347395D-5769-41F7-BCED-00A8353E0D57}" type="pres">
      <dgm:prSet presAssocID="{4B80DFF1-D4A4-41F7-BB5B-725BB0782FAB}" presName="childNode2" presStyleLbl="bgAcc1" presStyleIdx="1" presStyleCnt="4">
        <dgm:presLayoutVars>
          <dgm:bulletEnabled val="1"/>
        </dgm:presLayoutVars>
      </dgm:prSet>
      <dgm:spPr/>
    </dgm:pt>
    <dgm:pt modelId="{B7E89858-F05F-45AB-9F04-53E4E42751C2}" type="pres">
      <dgm:prSet presAssocID="{4B80DFF1-D4A4-41F7-BB5B-725BB0782FAB}" presName="childNode2tx" presStyleLbl="bgAcc1" presStyleIdx="1" presStyleCnt="4">
        <dgm:presLayoutVars>
          <dgm:bulletEnabled val="1"/>
        </dgm:presLayoutVars>
      </dgm:prSet>
      <dgm:spPr/>
    </dgm:pt>
    <dgm:pt modelId="{53BAFA2E-1245-47A7-B930-180A7F9C1F0C}" type="pres">
      <dgm:prSet presAssocID="{4B80DFF1-D4A4-41F7-BB5B-725BB0782FAB}" presName="parentNode2" presStyleLbl="node1" presStyleIdx="1" presStyleCnt="4" custScaleX="127431" custScaleY="270932">
        <dgm:presLayoutVars>
          <dgm:chMax val="0"/>
          <dgm:bulletEnabled val="1"/>
        </dgm:presLayoutVars>
      </dgm:prSet>
      <dgm:spPr/>
    </dgm:pt>
    <dgm:pt modelId="{6CD52782-AAB1-4562-B1B4-B66E29BCF32D}" type="pres">
      <dgm:prSet presAssocID="{4B80DFF1-D4A4-41F7-BB5B-725BB0782FAB}" presName="connSite2" presStyleCnt="0"/>
      <dgm:spPr/>
    </dgm:pt>
    <dgm:pt modelId="{DCD86C5A-9C03-450D-899B-8950FE5A32EE}" type="pres">
      <dgm:prSet presAssocID="{B28F8C96-B861-439C-B27B-F7A713D2E7E3}" presName="Name18" presStyleLbl="sibTrans2D1" presStyleIdx="1" presStyleCnt="3"/>
      <dgm:spPr/>
    </dgm:pt>
    <dgm:pt modelId="{CBC53D4B-746C-44E7-AD6B-FFC9DFC42408}" type="pres">
      <dgm:prSet presAssocID="{5C2809EC-F87D-445B-85C2-1EB449D66F46}" presName="composite1" presStyleCnt="0"/>
      <dgm:spPr/>
    </dgm:pt>
    <dgm:pt modelId="{09E1583F-D400-497A-9085-56A5C538C46C}" type="pres">
      <dgm:prSet presAssocID="{5C2809EC-F87D-445B-85C2-1EB449D66F46}" presName="dummyNode1" presStyleLbl="node1" presStyleIdx="1" presStyleCnt="4"/>
      <dgm:spPr/>
    </dgm:pt>
    <dgm:pt modelId="{719D8947-1C54-48E5-9719-80F6E60F7315}" type="pres">
      <dgm:prSet presAssocID="{5C2809EC-F87D-445B-85C2-1EB449D66F46}" presName="childNode1" presStyleLbl="bgAcc1" presStyleIdx="2" presStyleCnt="4">
        <dgm:presLayoutVars>
          <dgm:bulletEnabled val="1"/>
        </dgm:presLayoutVars>
      </dgm:prSet>
      <dgm:spPr/>
    </dgm:pt>
    <dgm:pt modelId="{FCACD5C7-E3CC-4AE8-A7B7-13F6BA64571B}" type="pres">
      <dgm:prSet presAssocID="{5C2809EC-F87D-445B-85C2-1EB449D66F46}" presName="childNode1tx" presStyleLbl="bgAcc1" presStyleIdx="2" presStyleCnt="4">
        <dgm:presLayoutVars>
          <dgm:bulletEnabled val="1"/>
        </dgm:presLayoutVars>
      </dgm:prSet>
      <dgm:spPr/>
    </dgm:pt>
    <dgm:pt modelId="{F05B9EAD-35F5-4F9D-9280-EE1BA062C2C8}" type="pres">
      <dgm:prSet presAssocID="{5C2809EC-F87D-445B-85C2-1EB449D66F46}" presName="parentNode1" presStyleLbl="node1" presStyleIdx="2" presStyleCnt="4" custScaleX="123664" custScaleY="258649">
        <dgm:presLayoutVars>
          <dgm:chMax val="1"/>
          <dgm:bulletEnabled val="1"/>
        </dgm:presLayoutVars>
      </dgm:prSet>
      <dgm:spPr/>
    </dgm:pt>
    <dgm:pt modelId="{148E398A-3A0D-4B93-BAA7-44B44C88D543}" type="pres">
      <dgm:prSet presAssocID="{5C2809EC-F87D-445B-85C2-1EB449D66F46}" presName="connSite1" presStyleCnt="0"/>
      <dgm:spPr/>
    </dgm:pt>
    <dgm:pt modelId="{3EE17A09-4AC7-4132-949E-918E2784BE4E}" type="pres">
      <dgm:prSet presAssocID="{052E3462-2038-4812-9E1D-3E6293787461}" presName="Name9" presStyleLbl="sibTrans2D1" presStyleIdx="2" presStyleCnt="3"/>
      <dgm:spPr/>
    </dgm:pt>
    <dgm:pt modelId="{DE267BCD-0368-4382-9F26-8629B78B4AC1}" type="pres">
      <dgm:prSet presAssocID="{69DA163A-23C8-434E-BF0A-8E73F773EE8C}" presName="composite2" presStyleCnt="0"/>
      <dgm:spPr/>
    </dgm:pt>
    <dgm:pt modelId="{1EF9F18F-1A2C-481F-97F9-C75358E6B342}" type="pres">
      <dgm:prSet presAssocID="{69DA163A-23C8-434E-BF0A-8E73F773EE8C}" presName="dummyNode2" presStyleLbl="node1" presStyleIdx="2" presStyleCnt="4"/>
      <dgm:spPr/>
    </dgm:pt>
    <dgm:pt modelId="{2F0A3D14-773D-4B5C-968F-023CF802EA15}" type="pres">
      <dgm:prSet presAssocID="{69DA163A-23C8-434E-BF0A-8E73F773EE8C}" presName="childNode2" presStyleLbl="bgAcc1" presStyleIdx="3" presStyleCnt="4">
        <dgm:presLayoutVars>
          <dgm:bulletEnabled val="1"/>
        </dgm:presLayoutVars>
      </dgm:prSet>
      <dgm:spPr/>
    </dgm:pt>
    <dgm:pt modelId="{0F0B412E-92D2-4C64-9DB7-78219FD73172}" type="pres">
      <dgm:prSet presAssocID="{69DA163A-23C8-434E-BF0A-8E73F773EE8C}" presName="childNode2tx" presStyleLbl="bgAcc1" presStyleIdx="3" presStyleCnt="4">
        <dgm:presLayoutVars>
          <dgm:bulletEnabled val="1"/>
        </dgm:presLayoutVars>
      </dgm:prSet>
      <dgm:spPr/>
    </dgm:pt>
    <dgm:pt modelId="{4DA74DC6-07F3-4613-B50B-04DB5E1F0797}" type="pres">
      <dgm:prSet presAssocID="{69DA163A-23C8-434E-BF0A-8E73F773EE8C}" presName="parentNode2" presStyleLbl="node1" presStyleIdx="3" presStyleCnt="4" custScaleX="119134" custScaleY="301743" custLinFactNeighborX="3864">
        <dgm:presLayoutVars>
          <dgm:chMax val="0"/>
          <dgm:bulletEnabled val="1"/>
        </dgm:presLayoutVars>
      </dgm:prSet>
      <dgm:spPr/>
    </dgm:pt>
    <dgm:pt modelId="{061347B9-9D3B-4C9C-AC11-5A2E39509BCF}" type="pres">
      <dgm:prSet presAssocID="{69DA163A-23C8-434E-BF0A-8E73F773EE8C}" presName="connSite2" presStyleCnt="0"/>
      <dgm:spPr/>
    </dgm:pt>
  </dgm:ptLst>
  <dgm:cxnLst>
    <dgm:cxn modelId="{9AC02F19-4011-4E93-AEE9-39652036ED92}" type="presOf" srcId="{4B80DFF1-D4A4-41F7-BB5B-725BB0782FAB}" destId="{53BAFA2E-1245-47A7-B930-180A7F9C1F0C}" srcOrd="0" destOrd="0" presId="urn:microsoft.com/office/officeart/2005/8/layout/hProcess4"/>
    <dgm:cxn modelId="{5DF1303F-701D-4551-9FB8-440EF7664F7D}" type="presOf" srcId="{B2AFAA91-6EF7-47E0-9CCB-DDDE62CDDD8E}" destId="{18B41B18-3FFC-461B-B4F5-139043FC3837}" srcOrd="0" destOrd="0" presId="urn:microsoft.com/office/officeart/2005/8/layout/hProcess4"/>
    <dgm:cxn modelId="{3A86BE48-9593-4506-8476-E2F843EB7B13}" type="presOf" srcId="{B28F8C96-B861-439C-B27B-F7A713D2E7E3}" destId="{DCD86C5A-9C03-450D-899B-8950FE5A32EE}" srcOrd="0" destOrd="0" presId="urn:microsoft.com/office/officeart/2005/8/layout/hProcess4"/>
    <dgm:cxn modelId="{A3A32653-7324-498C-B83E-9BDDE475BF07}" type="presOf" srcId="{78DC74EA-C0F9-4AC5-83F2-AA2315D74F46}" destId="{B6828FD9-EFE0-43BE-938A-60DAFD1BEA97}" srcOrd="0" destOrd="0" presId="urn:microsoft.com/office/officeart/2005/8/layout/hProcess4"/>
    <dgm:cxn modelId="{A599C196-B4B1-4F9D-82BF-FF9498FCC5DB}" srcId="{78DC74EA-C0F9-4AC5-83F2-AA2315D74F46}" destId="{5C2809EC-F87D-445B-85C2-1EB449D66F46}" srcOrd="2" destOrd="0" parTransId="{01968C36-EDEC-4248-BE7D-E63BD5C4700B}" sibTransId="{052E3462-2038-4812-9E1D-3E6293787461}"/>
    <dgm:cxn modelId="{DBB41397-76C7-48BB-887C-99522BC24995}" srcId="{78DC74EA-C0F9-4AC5-83F2-AA2315D74F46}" destId="{69DA163A-23C8-434E-BF0A-8E73F773EE8C}" srcOrd="3" destOrd="0" parTransId="{DF9DA813-061C-44A7-B657-95E1F3D209EE}" sibTransId="{68B91C8C-964B-4035-AEAC-D56F90339773}"/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546B02A8-6EB0-4829-92BD-1D7C020C32DD}" type="presOf" srcId="{052E3462-2038-4812-9E1D-3E6293787461}" destId="{3EE17A09-4AC7-4132-949E-918E2784BE4E}" srcOrd="0" destOrd="0" presId="urn:microsoft.com/office/officeart/2005/8/layout/hProcess4"/>
    <dgm:cxn modelId="{86B317B8-6FE1-4670-880F-28F28F31CF80}" type="presOf" srcId="{5C2809EC-F87D-445B-85C2-1EB449D66F46}" destId="{F05B9EAD-35F5-4F9D-9280-EE1BA062C2C8}" srcOrd="0" destOrd="0" presId="urn:microsoft.com/office/officeart/2005/8/layout/hProcess4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1BF71DE0-407B-4788-A872-6DB6A35D3B15}" type="presOf" srcId="{69DA163A-23C8-434E-BF0A-8E73F773EE8C}" destId="{4DA74DC6-07F3-4613-B50B-04DB5E1F0797}" srcOrd="0" destOrd="0" presId="urn:microsoft.com/office/officeart/2005/8/layout/hProcess4"/>
    <dgm:cxn modelId="{B83735FF-8AD9-456B-9F2E-740884141681}" type="presOf" srcId="{DC02D6EE-036F-4AAC-B10F-749DADDCAC0F}" destId="{392CC915-86FA-42F4-A7F4-EA24FF1DA682}" srcOrd="0" destOrd="0" presId="urn:microsoft.com/office/officeart/2005/8/layout/hProcess4"/>
    <dgm:cxn modelId="{A2DE6057-646C-472A-A17A-F81B3E3531D5}" type="presParOf" srcId="{B6828FD9-EFE0-43BE-938A-60DAFD1BEA97}" destId="{3C29E034-8D78-4FFA-8F90-67463D0E41A2}" srcOrd="0" destOrd="0" presId="urn:microsoft.com/office/officeart/2005/8/layout/hProcess4"/>
    <dgm:cxn modelId="{77D7EDBD-46CB-4961-A80B-E99FD026B7C2}" type="presParOf" srcId="{B6828FD9-EFE0-43BE-938A-60DAFD1BEA97}" destId="{21EC90BA-1935-49CE-8B11-D095BA825896}" srcOrd="1" destOrd="0" presId="urn:microsoft.com/office/officeart/2005/8/layout/hProcess4"/>
    <dgm:cxn modelId="{E96E0D50-0674-4F0E-BE4A-BFA692793E3D}" type="presParOf" srcId="{B6828FD9-EFE0-43BE-938A-60DAFD1BEA97}" destId="{382B2516-853F-466D-AD48-383500F0D4D5}" srcOrd="2" destOrd="0" presId="urn:microsoft.com/office/officeart/2005/8/layout/hProcess4"/>
    <dgm:cxn modelId="{0CC08EF7-1150-4F27-B2E5-8A4703BFFE0C}" type="presParOf" srcId="{382B2516-853F-466D-AD48-383500F0D4D5}" destId="{770FD96D-1FC4-4827-A260-692614BCC484}" srcOrd="0" destOrd="0" presId="urn:microsoft.com/office/officeart/2005/8/layout/hProcess4"/>
    <dgm:cxn modelId="{B011CEAE-F85A-4CE7-914A-D171C97475C1}" type="presParOf" srcId="{770FD96D-1FC4-4827-A260-692614BCC484}" destId="{3D183877-71B8-4BA1-AE16-1213B52542A5}" srcOrd="0" destOrd="0" presId="urn:microsoft.com/office/officeart/2005/8/layout/hProcess4"/>
    <dgm:cxn modelId="{D3E906A9-0F15-4C27-9C39-49F511715D62}" type="presParOf" srcId="{770FD96D-1FC4-4827-A260-692614BCC484}" destId="{1C36FDD2-0A31-493D-8983-7B69D57793EF}" srcOrd="1" destOrd="0" presId="urn:microsoft.com/office/officeart/2005/8/layout/hProcess4"/>
    <dgm:cxn modelId="{B18A9029-B8B9-4997-B806-B83B599EF339}" type="presParOf" srcId="{770FD96D-1FC4-4827-A260-692614BCC484}" destId="{3755946D-E360-4F49-8DE8-7E2CDC22644F}" srcOrd="2" destOrd="0" presId="urn:microsoft.com/office/officeart/2005/8/layout/hProcess4"/>
    <dgm:cxn modelId="{C62AC8DF-9AE5-4C7F-94D7-C011E1DC8F2A}" type="presParOf" srcId="{770FD96D-1FC4-4827-A260-692614BCC484}" destId="{18B41B18-3FFC-461B-B4F5-139043FC3837}" srcOrd="3" destOrd="0" presId="urn:microsoft.com/office/officeart/2005/8/layout/hProcess4"/>
    <dgm:cxn modelId="{0928C315-2453-480C-B171-C17BE23B6584}" type="presParOf" srcId="{770FD96D-1FC4-4827-A260-692614BCC484}" destId="{9FAD7732-EEA3-412B-838C-1109E22718DC}" srcOrd="4" destOrd="0" presId="urn:microsoft.com/office/officeart/2005/8/layout/hProcess4"/>
    <dgm:cxn modelId="{A3D7EF44-C188-4C23-9E2A-032EF0B19F00}" type="presParOf" srcId="{382B2516-853F-466D-AD48-383500F0D4D5}" destId="{392CC915-86FA-42F4-A7F4-EA24FF1DA682}" srcOrd="1" destOrd="0" presId="urn:microsoft.com/office/officeart/2005/8/layout/hProcess4"/>
    <dgm:cxn modelId="{85D026DE-45B1-4140-AD55-4E1D44DB55D8}" type="presParOf" srcId="{382B2516-853F-466D-AD48-383500F0D4D5}" destId="{3AC512F9-385D-45F8-8A44-AA26E2CEA315}" srcOrd="2" destOrd="0" presId="urn:microsoft.com/office/officeart/2005/8/layout/hProcess4"/>
    <dgm:cxn modelId="{67D9838F-8F02-40BC-BF8B-04E0BF8C3975}" type="presParOf" srcId="{3AC512F9-385D-45F8-8A44-AA26E2CEA315}" destId="{DD7316AB-A7CF-4710-B312-B74BAAFC09AA}" srcOrd="0" destOrd="0" presId="urn:microsoft.com/office/officeart/2005/8/layout/hProcess4"/>
    <dgm:cxn modelId="{31D21847-8015-429E-B8CF-01C45D74BEA6}" type="presParOf" srcId="{3AC512F9-385D-45F8-8A44-AA26E2CEA315}" destId="{E347395D-5769-41F7-BCED-00A8353E0D57}" srcOrd="1" destOrd="0" presId="urn:microsoft.com/office/officeart/2005/8/layout/hProcess4"/>
    <dgm:cxn modelId="{E4430215-3C95-4889-91AD-48ECB67324EF}" type="presParOf" srcId="{3AC512F9-385D-45F8-8A44-AA26E2CEA315}" destId="{B7E89858-F05F-45AB-9F04-53E4E42751C2}" srcOrd="2" destOrd="0" presId="urn:microsoft.com/office/officeart/2005/8/layout/hProcess4"/>
    <dgm:cxn modelId="{955F9FCF-9DDC-441A-98A9-67AFAF1873EF}" type="presParOf" srcId="{3AC512F9-385D-45F8-8A44-AA26E2CEA315}" destId="{53BAFA2E-1245-47A7-B930-180A7F9C1F0C}" srcOrd="3" destOrd="0" presId="urn:microsoft.com/office/officeart/2005/8/layout/hProcess4"/>
    <dgm:cxn modelId="{420719B4-41A5-4A51-8990-EC1C2177C0B8}" type="presParOf" srcId="{3AC512F9-385D-45F8-8A44-AA26E2CEA315}" destId="{6CD52782-AAB1-4562-B1B4-B66E29BCF32D}" srcOrd="4" destOrd="0" presId="urn:microsoft.com/office/officeart/2005/8/layout/hProcess4"/>
    <dgm:cxn modelId="{DB0A5FB3-B5EC-4B94-BE7E-2C6D890BFB21}" type="presParOf" srcId="{382B2516-853F-466D-AD48-383500F0D4D5}" destId="{DCD86C5A-9C03-450D-899B-8950FE5A32EE}" srcOrd="3" destOrd="0" presId="urn:microsoft.com/office/officeart/2005/8/layout/hProcess4"/>
    <dgm:cxn modelId="{E2638AB5-1882-4E99-9CB5-52A9D529E041}" type="presParOf" srcId="{382B2516-853F-466D-AD48-383500F0D4D5}" destId="{CBC53D4B-746C-44E7-AD6B-FFC9DFC42408}" srcOrd="4" destOrd="0" presId="urn:microsoft.com/office/officeart/2005/8/layout/hProcess4"/>
    <dgm:cxn modelId="{12C3399B-D935-47C7-89FF-FF4269E10564}" type="presParOf" srcId="{CBC53D4B-746C-44E7-AD6B-FFC9DFC42408}" destId="{09E1583F-D400-497A-9085-56A5C538C46C}" srcOrd="0" destOrd="0" presId="urn:microsoft.com/office/officeart/2005/8/layout/hProcess4"/>
    <dgm:cxn modelId="{16F821B2-A6DF-4037-9F90-87B0EC5329A3}" type="presParOf" srcId="{CBC53D4B-746C-44E7-AD6B-FFC9DFC42408}" destId="{719D8947-1C54-48E5-9719-80F6E60F7315}" srcOrd="1" destOrd="0" presId="urn:microsoft.com/office/officeart/2005/8/layout/hProcess4"/>
    <dgm:cxn modelId="{AAC7AA36-B8DD-4915-835E-D3DEE679C228}" type="presParOf" srcId="{CBC53D4B-746C-44E7-AD6B-FFC9DFC42408}" destId="{FCACD5C7-E3CC-4AE8-A7B7-13F6BA64571B}" srcOrd="2" destOrd="0" presId="urn:microsoft.com/office/officeart/2005/8/layout/hProcess4"/>
    <dgm:cxn modelId="{BC19FC26-A9C4-4505-BCC7-585C7AB006FA}" type="presParOf" srcId="{CBC53D4B-746C-44E7-AD6B-FFC9DFC42408}" destId="{F05B9EAD-35F5-4F9D-9280-EE1BA062C2C8}" srcOrd="3" destOrd="0" presId="urn:microsoft.com/office/officeart/2005/8/layout/hProcess4"/>
    <dgm:cxn modelId="{B80B021B-90FA-468B-A05A-C15C18486B49}" type="presParOf" srcId="{CBC53D4B-746C-44E7-AD6B-FFC9DFC42408}" destId="{148E398A-3A0D-4B93-BAA7-44B44C88D543}" srcOrd="4" destOrd="0" presId="urn:microsoft.com/office/officeart/2005/8/layout/hProcess4"/>
    <dgm:cxn modelId="{071046D1-6CF9-4187-BA28-4C2958E7E11E}" type="presParOf" srcId="{382B2516-853F-466D-AD48-383500F0D4D5}" destId="{3EE17A09-4AC7-4132-949E-918E2784BE4E}" srcOrd="5" destOrd="0" presId="urn:microsoft.com/office/officeart/2005/8/layout/hProcess4"/>
    <dgm:cxn modelId="{6031EAD7-D1F2-46A3-AA34-C5ECE8CD7B4B}" type="presParOf" srcId="{382B2516-853F-466D-AD48-383500F0D4D5}" destId="{DE267BCD-0368-4382-9F26-8629B78B4AC1}" srcOrd="6" destOrd="0" presId="urn:microsoft.com/office/officeart/2005/8/layout/hProcess4"/>
    <dgm:cxn modelId="{91802CEC-F629-4ABB-9035-8521E8FE5AE4}" type="presParOf" srcId="{DE267BCD-0368-4382-9F26-8629B78B4AC1}" destId="{1EF9F18F-1A2C-481F-97F9-C75358E6B342}" srcOrd="0" destOrd="0" presId="urn:microsoft.com/office/officeart/2005/8/layout/hProcess4"/>
    <dgm:cxn modelId="{9C7E1AE3-864D-4512-BD04-F7F34DAFD1D0}" type="presParOf" srcId="{DE267BCD-0368-4382-9F26-8629B78B4AC1}" destId="{2F0A3D14-773D-4B5C-968F-023CF802EA15}" srcOrd="1" destOrd="0" presId="urn:microsoft.com/office/officeart/2005/8/layout/hProcess4"/>
    <dgm:cxn modelId="{863A8705-3336-4971-A617-C9D2A519E0B3}" type="presParOf" srcId="{DE267BCD-0368-4382-9F26-8629B78B4AC1}" destId="{0F0B412E-92D2-4C64-9DB7-78219FD73172}" srcOrd="2" destOrd="0" presId="urn:microsoft.com/office/officeart/2005/8/layout/hProcess4"/>
    <dgm:cxn modelId="{51775B8C-FDB5-4BA7-A2D6-E765ADA85788}" type="presParOf" srcId="{DE267BCD-0368-4382-9F26-8629B78B4AC1}" destId="{4DA74DC6-07F3-4613-B50B-04DB5E1F0797}" srcOrd="3" destOrd="0" presId="urn:microsoft.com/office/officeart/2005/8/layout/hProcess4"/>
    <dgm:cxn modelId="{369175FC-1A7B-478B-9B44-0D751F234239}" type="presParOf" srcId="{DE267BCD-0368-4382-9F26-8629B78B4AC1}" destId="{061347B9-9D3B-4C9C-AC11-5A2E39509BC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pyramid2" loCatId="list" qsTypeId="urn:microsoft.com/office/officeart/2005/8/quickstyle/simple1" qsCatId="simple" csTypeId="urn:microsoft.com/office/officeart/2005/8/colors/colorful1" csCatId="colorful" phldr="1"/>
      <dgm:spPr/>
    </dgm:pt>
    <dgm:pt modelId="{00EF4178-B1A1-4542-904D-44B2EA21ECCF}">
      <dgm:prSet custT="1"/>
      <dgm:spPr/>
      <dgm:t>
        <a:bodyPr/>
        <a:lstStyle/>
        <a:p>
          <a:r>
            <a:rPr lang="en-ID" sz="1600" b="1" dirty="0">
              <a:solidFill>
                <a:srgbClr val="000000"/>
              </a:solidFill>
              <a:latin typeface="Agency FB" panose="020B0503020202020204" pitchFamily="34" charset="0"/>
            </a:rPr>
            <a:t>LEVEL LANJUT (LEVEL 3):</a:t>
          </a:r>
        </a:p>
        <a:p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Ada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standar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atau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panduan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resmi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yang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dipakai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di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semua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instansi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pemerintah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(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pusat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maupun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daerah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).</a:t>
          </a:r>
          <a:endParaRPr lang="es-ES" sz="1600" b="0" dirty="0">
            <a:latin typeface="Agency FB" panose="020B0503020202020204" pitchFamily="34" charset="0"/>
          </a:endParaRPr>
        </a:p>
      </dgm:t>
    </dgm:pt>
    <dgm:pt modelId="{80966EDC-8CBC-45E1-9AE8-668D7DF5C2DB}" type="parTrans" cxnId="{A724B0A8-8AC3-4C59-9516-BE2AA3ED8ECC}">
      <dgm:prSet/>
      <dgm:spPr/>
      <dgm:t>
        <a:bodyPr/>
        <a:lstStyle/>
        <a:p>
          <a:endParaRPr lang="en-ID"/>
        </a:p>
      </dgm:t>
    </dgm:pt>
    <dgm:pt modelId="{D442511D-DDB8-4DD0-A679-9306F9952F93}" type="sibTrans" cxnId="{A724B0A8-8AC3-4C59-9516-BE2AA3ED8ECC}">
      <dgm:prSet/>
      <dgm:spPr/>
      <dgm:t>
        <a:bodyPr/>
        <a:lstStyle/>
        <a:p>
          <a:endParaRPr lang="en-ID"/>
        </a:p>
      </dgm:t>
    </dgm:pt>
    <dgm:pt modelId="{5C2809EC-F87D-445B-85C2-1EB449D66F46}">
      <dgm:prSet custT="1"/>
      <dgm:spPr/>
      <dgm:t>
        <a:bodyPr/>
        <a:lstStyle/>
        <a:p>
          <a:r>
            <a:rPr lang="en-ID" sz="1600" b="1" dirty="0">
              <a:solidFill>
                <a:srgbClr val="000000"/>
              </a:solidFill>
              <a:latin typeface="Agency FB" panose="020B0503020202020204" pitchFamily="34" charset="0"/>
            </a:rPr>
            <a:t>LEVEL DASAR (LEVEL 2): </a:t>
          </a:r>
          <a:endParaRPr lang="en-ID" sz="1600" b="1" dirty="0">
            <a:latin typeface="Agency FB" panose="020B0503020202020204" pitchFamily="34" charset="0"/>
          </a:endParaRPr>
        </a:p>
        <a:p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Ada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bukti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berupa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laporan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atau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dokumen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resmi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bahwa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proses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ini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memang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dilakukan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.</a:t>
          </a:r>
          <a:endParaRPr lang="en-ID" sz="1600" b="0" dirty="0">
            <a:latin typeface="Agency FB" panose="020B0503020202020204" pitchFamily="34" charset="0"/>
          </a:endParaRPr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EB3AE03E-6285-444C-9C2D-ACE59F5A8ED0}" type="pres">
      <dgm:prSet presAssocID="{78DC74EA-C0F9-4AC5-83F2-AA2315D74F46}" presName="compositeShape" presStyleCnt="0">
        <dgm:presLayoutVars>
          <dgm:dir/>
          <dgm:resizeHandles/>
        </dgm:presLayoutVars>
      </dgm:prSet>
      <dgm:spPr/>
    </dgm:pt>
    <dgm:pt modelId="{B965034F-3389-49DA-A1BC-D5A894966B55}" type="pres">
      <dgm:prSet presAssocID="{78DC74EA-C0F9-4AC5-83F2-AA2315D74F46}" presName="pyramid" presStyleLbl="node1" presStyleIdx="0" presStyleCnt="1"/>
      <dgm:spPr/>
    </dgm:pt>
    <dgm:pt modelId="{39E9B92E-3E49-4017-9E98-7FC3177A65A6}" type="pres">
      <dgm:prSet presAssocID="{78DC74EA-C0F9-4AC5-83F2-AA2315D74F46}" presName="theList" presStyleCnt="0"/>
      <dgm:spPr/>
    </dgm:pt>
    <dgm:pt modelId="{C866FB48-1954-4C2C-A4E9-13159C6F79A1}" type="pres">
      <dgm:prSet presAssocID="{5C2809EC-F87D-445B-85C2-1EB449D66F46}" presName="aNode" presStyleLbl="fgAcc1" presStyleIdx="0" presStyleCnt="2" custScaleY="45062">
        <dgm:presLayoutVars>
          <dgm:bulletEnabled val="1"/>
        </dgm:presLayoutVars>
      </dgm:prSet>
      <dgm:spPr/>
    </dgm:pt>
    <dgm:pt modelId="{AC0DEF34-43C5-4201-84CB-DDB67B6A089A}" type="pres">
      <dgm:prSet presAssocID="{5C2809EC-F87D-445B-85C2-1EB449D66F46}" presName="aSpace" presStyleCnt="0"/>
      <dgm:spPr/>
    </dgm:pt>
    <dgm:pt modelId="{909D2FCA-17FB-4396-AE2E-CFC545ED370D}" type="pres">
      <dgm:prSet presAssocID="{00EF4178-B1A1-4542-904D-44B2EA21ECCF}" presName="aNode" presStyleLbl="fgAcc1" presStyleIdx="1" presStyleCnt="2" custScaleY="55957">
        <dgm:presLayoutVars>
          <dgm:bulletEnabled val="1"/>
        </dgm:presLayoutVars>
      </dgm:prSet>
      <dgm:spPr/>
    </dgm:pt>
    <dgm:pt modelId="{D15789CE-C72C-497C-B773-81172139D7A6}" type="pres">
      <dgm:prSet presAssocID="{00EF4178-B1A1-4542-904D-44B2EA21ECCF}" presName="aSpace" presStyleCnt="0"/>
      <dgm:spPr/>
    </dgm:pt>
  </dgm:ptLst>
  <dgm:cxnLst>
    <dgm:cxn modelId="{1EFAC745-7CAA-4B8B-86E4-5F2F8591953E}" type="presOf" srcId="{5C2809EC-F87D-445B-85C2-1EB449D66F46}" destId="{C866FB48-1954-4C2C-A4E9-13159C6F79A1}" srcOrd="0" destOrd="0" presId="urn:microsoft.com/office/officeart/2005/8/layout/pyramid2"/>
    <dgm:cxn modelId="{A599C196-B4B1-4F9D-82BF-FF9498FCC5DB}" srcId="{78DC74EA-C0F9-4AC5-83F2-AA2315D74F46}" destId="{5C2809EC-F87D-445B-85C2-1EB449D66F46}" srcOrd="0" destOrd="0" parTransId="{01968C36-EDEC-4248-BE7D-E63BD5C4700B}" sibTransId="{052E3462-2038-4812-9E1D-3E6293787461}"/>
    <dgm:cxn modelId="{8BC62AA0-048E-43EA-92BF-B65B1B69F9D1}" type="presOf" srcId="{78DC74EA-C0F9-4AC5-83F2-AA2315D74F46}" destId="{EB3AE03E-6285-444C-9C2D-ACE59F5A8ED0}" srcOrd="0" destOrd="0" presId="urn:microsoft.com/office/officeart/2005/8/layout/pyramid2"/>
    <dgm:cxn modelId="{A724B0A8-8AC3-4C59-9516-BE2AA3ED8ECC}" srcId="{78DC74EA-C0F9-4AC5-83F2-AA2315D74F46}" destId="{00EF4178-B1A1-4542-904D-44B2EA21ECCF}" srcOrd="1" destOrd="0" parTransId="{80966EDC-8CBC-45E1-9AE8-668D7DF5C2DB}" sibTransId="{D442511D-DDB8-4DD0-A679-9306F9952F93}"/>
    <dgm:cxn modelId="{D11230F0-AAD2-4307-91FD-A520210B016D}" type="presOf" srcId="{00EF4178-B1A1-4542-904D-44B2EA21ECCF}" destId="{909D2FCA-17FB-4396-AE2E-CFC545ED370D}" srcOrd="0" destOrd="0" presId="urn:microsoft.com/office/officeart/2005/8/layout/pyramid2"/>
    <dgm:cxn modelId="{90896392-C906-4668-B7C7-458BBA788451}" type="presParOf" srcId="{EB3AE03E-6285-444C-9C2D-ACE59F5A8ED0}" destId="{B965034F-3389-49DA-A1BC-D5A894966B55}" srcOrd="0" destOrd="0" presId="urn:microsoft.com/office/officeart/2005/8/layout/pyramid2"/>
    <dgm:cxn modelId="{5055E07B-6495-4BEB-8C9C-8D6D2202A31D}" type="presParOf" srcId="{EB3AE03E-6285-444C-9C2D-ACE59F5A8ED0}" destId="{39E9B92E-3E49-4017-9E98-7FC3177A65A6}" srcOrd="1" destOrd="0" presId="urn:microsoft.com/office/officeart/2005/8/layout/pyramid2"/>
    <dgm:cxn modelId="{C95A2E74-9C1F-4EFE-AE51-4926DB121CFB}" type="presParOf" srcId="{39E9B92E-3E49-4017-9E98-7FC3177A65A6}" destId="{C866FB48-1954-4C2C-A4E9-13159C6F79A1}" srcOrd="0" destOrd="0" presId="urn:microsoft.com/office/officeart/2005/8/layout/pyramid2"/>
    <dgm:cxn modelId="{FD65002F-9666-4945-9FE6-7C078DFCCDCC}" type="presParOf" srcId="{39E9B92E-3E49-4017-9E98-7FC3177A65A6}" destId="{AC0DEF34-43C5-4201-84CB-DDB67B6A089A}" srcOrd="1" destOrd="0" presId="urn:microsoft.com/office/officeart/2005/8/layout/pyramid2"/>
    <dgm:cxn modelId="{EABD6199-D250-49D1-90D6-6F9C1F28F32D}" type="presParOf" srcId="{39E9B92E-3E49-4017-9E98-7FC3177A65A6}" destId="{909D2FCA-17FB-4396-AE2E-CFC545ED370D}" srcOrd="2" destOrd="0" presId="urn:microsoft.com/office/officeart/2005/8/layout/pyramid2"/>
    <dgm:cxn modelId="{F623D5C7-881F-46D7-A2A3-175BBA13BDC0}" type="presParOf" srcId="{39E9B92E-3E49-4017-9E98-7FC3177A65A6}" destId="{D15789CE-C72C-497C-B773-81172139D7A6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E2B94D-C021-49BA-AC2F-11BF43392260}" type="doc">
      <dgm:prSet loTypeId="urn:microsoft.com/office/officeart/2005/8/layout/hProcess3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D"/>
        </a:p>
      </dgm:t>
    </dgm:pt>
    <dgm:pt modelId="{4743D865-461F-4765-B7BF-62A8025DC9E8}">
      <dgm:prSet phldrT="[Text]" custT="1"/>
      <dgm:spPr/>
      <dgm:t>
        <a:bodyPr/>
        <a:lstStyle/>
        <a:p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Ini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adalah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langkah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awal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untuk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memahami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data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statistik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apa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saja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yang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dibutuhkan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.</a:t>
          </a:r>
          <a:endParaRPr lang="en-ID" sz="1600" dirty="0">
            <a:latin typeface="Agency FB" panose="020B0503020202020204" pitchFamily="34" charset="0"/>
          </a:endParaRPr>
        </a:p>
      </dgm:t>
    </dgm:pt>
    <dgm:pt modelId="{193E17F8-330D-48F4-9FF3-E57CE7CCF9C4}" type="parTrans" cxnId="{9F32FE46-259F-4EE3-9E7A-F5A7564D2535}">
      <dgm:prSet/>
      <dgm:spPr/>
      <dgm:t>
        <a:bodyPr/>
        <a:lstStyle/>
        <a:p>
          <a:endParaRPr lang="en-ID"/>
        </a:p>
      </dgm:t>
    </dgm:pt>
    <dgm:pt modelId="{DBCE23CA-8D17-4B3B-A917-D090DB567BB7}" type="sibTrans" cxnId="{9F32FE46-259F-4EE3-9E7A-F5A7564D2535}">
      <dgm:prSet/>
      <dgm:spPr/>
      <dgm:t>
        <a:bodyPr/>
        <a:lstStyle/>
        <a:p>
          <a:endParaRPr lang="en-ID"/>
        </a:p>
      </dgm:t>
    </dgm:pt>
    <dgm:pt modelId="{08391E8D-55EE-463C-A61C-D2F37FAFA3DA}">
      <dgm:prSet phldrT="[Text]" custT="1"/>
      <dgm:spPr/>
      <dgm:t>
        <a:bodyPr/>
        <a:lstStyle/>
        <a:p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Contohnya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: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kita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perlu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data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tentang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pengangguran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,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pendidikan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,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atau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harga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dirty="0" err="1">
              <a:solidFill>
                <a:srgbClr val="000000"/>
              </a:solidFill>
              <a:latin typeface="Agency FB" panose="020B0503020202020204" pitchFamily="34" charset="0"/>
            </a:rPr>
            <a:t>barang</a:t>
          </a:r>
          <a:r>
            <a:rPr lang="en-ID" sz="1600" dirty="0">
              <a:solidFill>
                <a:srgbClr val="000000"/>
              </a:solidFill>
              <a:latin typeface="Agency FB" panose="020B0503020202020204" pitchFamily="34" charset="0"/>
            </a:rPr>
            <a:t>.</a:t>
          </a:r>
          <a:endParaRPr lang="en-ID" sz="1600" dirty="0">
            <a:latin typeface="Agency FB" panose="020B0503020202020204" pitchFamily="34" charset="0"/>
          </a:endParaRPr>
        </a:p>
      </dgm:t>
    </dgm:pt>
    <dgm:pt modelId="{F5E77CD8-0784-479A-892D-A14386DFA904}" type="parTrans" cxnId="{EB7EB569-E595-49C8-91FE-51894739DDA7}">
      <dgm:prSet/>
      <dgm:spPr/>
      <dgm:t>
        <a:bodyPr/>
        <a:lstStyle/>
        <a:p>
          <a:endParaRPr lang="en-ID"/>
        </a:p>
      </dgm:t>
    </dgm:pt>
    <dgm:pt modelId="{B8CBC47F-96E4-494A-B8E1-DF682671B89B}" type="sibTrans" cxnId="{EB7EB569-E595-49C8-91FE-51894739DDA7}">
      <dgm:prSet/>
      <dgm:spPr/>
      <dgm:t>
        <a:bodyPr/>
        <a:lstStyle/>
        <a:p>
          <a:endParaRPr lang="en-ID"/>
        </a:p>
      </dgm:t>
    </dgm:pt>
    <dgm:pt modelId="{2DFBC442-08FE-49E5-A176-3044D5045223}" type="pres">
      <dgm:prSet presAssocID="{CFE2B94D-C021-49BA-AC2F-11BF43392260}" presName="Name0" presStyleCnt="0">
        <dgm:presLayoutVars>
          <dgm:dir/>
          <dgm:animLvl val="lvl"/>
          <dgm:resizeHandles val="exact"/>
        </dgm:presLayoutVars>
      </dgm:prSet>
      <dgm:spPr/>
    </dgm:pt>
    <dgm:pt modelId="{E64E4C26-FCF9-4315-AF42-EE608FB10103}" type="pres">
      <dgm:prSet presAssocID="{CFE2B94D-C021-49BA-AC2F-11BF43392260}" presName="dummy" presStyleCnt="0"/>
      <dgm:spPr/>
    </dgm:pt>
    <dgm:pt modelId="{BBCEBA1E-8F7E-44E2-BCE0-E23D39F066D7}" type="pres">
      <dgm:prSet presAssocID="{CFE2B94D-C021-49BA-AC2F-11BF43392260}" presName="linH" presStyleCnt="0"/>
      <dgm:spPr/>
    </dgm:pt>
    <dgm:pt modelId="{466EC733-04DA-4D06-8D66-149C3E6AFF82}" type="pres">
      <dgm:prSet presAssocID="{CFE2B94D-C021-49BA-AC2F-11BF43392260}" presName="padding1" presStyleCnt="0"/>
      <dgm:spPr/>
    </dgm:pt>
    <dgm:pt modelId="{1C754206-ECA8-44AB-8B06-02E5AF48B224}" type="pres">
      <dgm:prSet presAssocID="{4743D865-461F-4765-B7BF-62A8025DC9E8}" presName="linV" presStyleCnt="0"/>
      <dgm:spPr/>
    </dgm:pt>
    <dgm:pt modelId="{4D461C6D-9BCB-4FEA-AA0C-7E504C58E6B5}" type="pres">
      <dgm:prSet presAssocID="{4743D865-461F-4765-B7BF-62A8025DC9E8}" presName="spVertical1" presStyleCnt="0"/>
      <dgm:spPr/>
    </dgm:pt>
    <dgm:pt modelId="{7DAC29B9-EF51-4582-802F-8B5B0D67266A}" type="pres">
      <dgm:prSet presAssocID="{4743D865-461F-4765-B7BF-62A8025DC9E8}" presName="parTx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EEFFABB-5253-45D6-8F08-ABD6362F2FD4}" type="pres">
      <dgm:prSet presAssocID="{4743D865-461F-4765-B7BF-62A8025DC9E8}" presName="spVertical2" presStyleCnt="0"/>
      <dgm:spPr/>
    </dgm:pt>
    <dgm:pt modelId="{01D39F33-A30F-4D7A-BBC9-E8BC5E7549A8}" type="pres">
      <dgm:prSet presAssocID="{4743D865-461F-4765-B7BF-62A8025DC9E8}" presName="spVertical3" presStyleCnt="0"/>
      <dgm:spPr/>
    </dgm:pt>
    <dgm:pt modelId="{BAD35E72-F7C8-4EEC-A11F-820759935554}" type="pres">
      <dgm:prSet presAssocID="{DBCE23CA-8D17-4B3B-A917-D090DB567BB7}" presName="space" presStyleCnt="0"/>
      <dgm:spPr/>
    </dgm:pt>
    <dgm:pt modelId="{3B3B2C25-91BA-4184-B839-5D301509BBF0}" type="pres">
      <dgm:prSet presAssocID="{08391E8D-55EE-463C-A61C-D2F37FAFA3DA}" presName="linV" presStyleCnt="0"/>
      <dgm:spPr/>
    </dgm:pt>
    <dgm:pt modelId="{053BF881-F93D-470F-82C6-D9FDD5EEF8CE}" type="pres">
      <dgm:prSet presAssocID="{08391E8D-55EE-463C-A61C-D2F37FAFA3DA}" presName="spVertical1" presStyleCnt="0"/>
      <dgm:spPr/>
    </dgm:pt>
    <dgm:pt modelId="{C66D8874-BBCB-4575-881B-B6F906929A9D}" type="pres">
      <dgm:prSet presAssocID="{08391E8D-55EE-463C-A61C-D2F37FAFA3DA}" presName="parTx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6940E596-E65A-4D7D-B601-A8C33A989E26}" type="pres">
      <dgm:prSet presAssocID="{08391E8D-55EE-463C-A61C-D2F37FAFA3DA}" presName="spVertical2" presStyleCnt="0"/>
      <dgm:spPr/>
    </dgm:pt>
    <dgm:pt modelId="{CB024DDE-A496-445A-97FF-553CA9689FE1}" type="pres">
      <dgm:prSet presAssocID="{08391E8D-55EE-463C-A61C-D2F37FAFA3DA}" presName="spVertical3" presStyleCnt="0"/>
      <dgm:spPr/>
    </dgm:pt>
    <dgm:pt modelId="{EFD888A2-C24C-4FDB-9277-24FE743C7FAC}" type="pres">
      <dgm:prSet presAssocID="{CFE2B94D-C021-49BA-AC2F-11BF43392260}" presName="padding2" presStyleCnt="0"/>
      <dgm:spPr/>
    </dgm:pt>
    <dgm:pt modelId="{3961CAC4-8406-486A-A35F-2E989AB9F34D}" type="pres">
      <dgm:prSet presAssocID="{CFE2B94D-C021-49BA-AC2F-11BF43392260}" presName="negArrow" presStyleCnt="0"/>
      <dgm:spPr/>
    </dgm:pt>
    <dgm:pt modelId="{6851A852-983A-4330-AF0D-D1A283F273C6}" type="pres">
      <dgm:prSet presAssocID="{CFE2B94D-C021-49BA-AC2F-11BF43392260}" presName="backgroundArrow" presStyleLbl="node1" presStyleIdx="0" presStyleCnt="1"/>
      <dgm:spPr/>
    </dgm:pt>
  </dgm:ptLst>
  <dgm:cxnLst>
    <dgm:cxn modelId="{9F32FE46-259F-4EE3-9E7A-F5A7564D2535}" srcId="{CFE2B94D-C021-49BA-AC2F-11BF43392260}" destId="{4743D865-461F-4765-B7BF-62A8025DC9E8}" srcOrd="0" destOrd="0" parTransId="{193E17F8-330D-48F4-9FF3-E57CE7CCF9C4}" sibTransId="{DBCE23CA-8D17-4B3B-A917-D090DB567BB7}"/>
    <dgm:cxn modelId="{EB7EB569-E595-49C8-91FE-51894739DDA7}" srcId="{CFE2B94D-C021-49BA-AC2F-11BF43392260}" destId="{08391E8D-55EE-463C-A61C-D2F37FAFA3DA}" srcOrd="1" destOrd="0" parTransId="{F5E77CD8-0784-479A-892D-A14386DFA904}" sibTransId="{B8CBC47F-96E4-494A-B8E1-DF682671B89B}"/>
    <dgm:cxn modelId="{61259DA4-36A8-4D95-9CFE-8435FDAEE6D4}" type="presOf" srcId="{CFE2B94D-C021-49BA-AC2F-11BF43392260}" destId="{2DFBC442-08FE-49E5-A176-3044D5045223}" srcOrd="0" destOrd="0" presId="urn:microsoft.com/office/officeart/2005/8/layout/hProcess3"/>
    <dgm:cxn modelId="{471EC8C4-BF25-431D-8241-4931631F0BE6}" type="presOf" srcId="{4743D865-461F-4765-B7BF-62A8025DC9E8}" destId="{7DAC29B9-EF51-4582-802F-8B5B0D67266A}" srcOrd="0" destOrd="0" presId="urn:microsoft.com/office/officeart/2005/8/layout/hProcess3"/>
    <dgm:cxn modelId="{E8A6BBFD-36A6-4369-8DD9-C485AB9C3C00}" type="presOf" srcId="{08391E8D-55EE-463C-A61C-D2F37FAFA3DA}" destId="{C66D8874-BBCB-4575-881B-B6F906929A9D}" srcOrd="0" destOrd="0" presId="urn:microsoft.com/office/officeart/2005/8/layout/hProcess3"/>
    <dgm:cxn modelId="{B2F29A37-B00D-4B3F-8F1C-2EE81611565B}" type="presParOf" srcId="{2DFBC442-08FE-49E5-A176-3044D5045223}" destId="{E64E4C26-FCF9-4315-AF42-EE608FB10103}" srcOrd="0" destOrd="0" presId="urn:microsoft.com/office/officeart/2005/8/layout/hProcess3"/>
    <dgm:cxn modelId="{F45B61BD-AD14-49EA-9DC3-C7C14840046A}" type="presParOf" srcId="{2DFBC442-08FE-49E5-A176-3044D5045223}" destId="{BBCEBA1E-8F7E-44E2-BCE0-E23D39F066D7}" srcOrd="1" destOrd="0" presId="urn:microsoft.com/office/officeart/2005/8/layout/hProcess3"/>
    <dgm:cxn modelId="{F964AE54-B15B-4E12-B03E-6FF9FB92DD84}" type="presParOf" srcId="{BBCEBA1E-8F7E-44E2-BCE0-E23D39F066D7}" destId="{466EC733-04DA-4D06-8D66-149C3E6AFF82}" srcOrd="0" destOrd="0" presId="urn:microsoft.com/office/officeart/2005/8/layout/hProcess3"/>
    <dgm:cxn modelId="{CC3AC0B3-C4E1-4946-ADB4-DC1D1BB55E82}" type="presParOf" srcId="{BBCEBA1E-8F7E-44E2-BCE0-E23D39F066D7}" destId="{1C754206-ECA8-44AB-8B06-02E5AF48B224}" srcOrd="1" destOrd="0" presId="urn:microsoft.com/office/officeart/2005/8/layout/hProcess3"/>
    <dgm:cxn modelId="{743F05C6-9B03-4E24-B2FB-70EB2D8A0516}" type="presParOf" srcId="{1C754206-ECA8-44AB-8B06-02E5AF48B224}" destId="{4D461C6D-9BCB-4FEA-AA0C-7E504C58E6B5}" srcOrd="0" destOrd="0" presId="urn:microsoft.com/office/officeart/2005/8/layout/hProcess3"/>
    <dgm:cxn modelId="{E5B494FC-52AE-4C4B-8DEF-7CB31FDB073B}" type="presParOf" srcId="{1C754206-ECA8-44AB-8B06-02E5AF48B224}" destId="{7DAC29B9-EF51-4582-802F-8B5B0D67266A}" srcOrd="1" destOrd="0" presId="urn:microsoft.com/office/officeart/2005/8/layout/hProcess3"/>
    <dgm:cxn modelId="{ECA06024-E480-40E4-A2A9-A56BA10C30D9}" type="presParOf" srcId="{1C754206-ECA8-44AB-8B06-02E5AF48B224}" destId="{AEEFFABB-5253-45D6-8F08-ABD6362F2FD4}" srcOrd="2" destOrd="0" presId="urn:microsoft.com/office/officeart/2005/8/layout/hProcess3"/>
    <dgm:cxn modelId="{E25D7F9A-4EDD-42E9-929D-E3C25808EF13}" type="presParOf" srcId="{1C754206-ECA8-44AB-8B06-02E5AF48B224}" destId="{01D39F33-A30F-4D7A-BBC9-E8BC5E7549A8}" srcOrd="3" destOrd="0" presId="urn:microsoft.com/office/officeart/2005/8/layout/hProcess3"/>
    <dgm:cxn modelId="{4FF1C4BC-4F6C-4E4E-8211-48A0BEB7BC5B}" type="presParOf" srcId="{BBCEBA1E-8F7E-44E2-BCE0-E23D39F066D7}" destId="{BAD35E72-F7C8-4EEC-A11F-820759935554}" srcOrd="2" destOrd="0" presId="urn:microsoft.com/office/officeart/2005/8/layout/hProcess3"/>
    <dgm:cxn modelId="{CC70EDD8-BEA6-4DBE-975D-518C89BC9FF3}" type="presParOf" srcId="{BBCEBA1E-8F7E-44E2-BCE0-E23D39F066D7}" destId="{3B3B2C25-91BA-4184-B839-5D301509BBF0}" srcOrd="3" destOrd="0" presId="urn:microsoft.com/office/officeart/2005/8/layout/hProcess3"/>
    <dgm:cxn modelId="{2A535B94-C770-4E6A-BB03-86C83B143F7B}" type="presParOf" srcId="{3B3B2C25-91BA-4184-B839-5D301509BBF0}" destId="{053BF881-F93D-470F-82C6-D9FDD5EEF8CE}" srcOrd="0" destOrd="0" presId="urn:microsoft.com/office/officeart/2005/8/layout/hProcess3"/>
    <dgm:cxn modelId="{C63E82AC-97BD-410C-8E45-24C596333CB3}" type="presParOf" srcId="{3B3B2C25-91BA-4184-B839-5D301509BBF0}" destId="{C66D8874-BBCB-4575-881B-B6F906929A9D}" srcOrd="1" destOrd="0" presId="urn:microsoft.com/office/officeart/2005/8/layout/hProcess3"/>
    <dgm:cxn modelId="{1EF2E467-B02C-48C8-929E-71F9DE113D97}" type="presParOf" srcId="{3B3B2C25-91BA-4184-B839-5D301509BBF0}" destId="{6940E596-E65A-4D7D-B601-A8C33A989E26}" srcOrd="2" destOrd="0" presId="urn:microsoft.com/office/officeart/2005/8/layout/hProcess3"/>
    <dgm:cxn modelId="{DAA3A7A8-453C-4327-9FD5-121DB5B174E2}" type="presParOf" srcId="{3B3B2C25-91BA-4184-B839-5D301509BBF0}" destId="{CB024DDE-A496-445A-97FF-553CA9689FE1}" srcOrd="3" destOrd="0" presId="urn:microsoft.com/office/officeart/2005/8/layout/hProcess3"/>
    <dgm:cxn modelId="{307AE7C7-4AE6-4D90-85BD-97ECD1AD220B}" type="presParOf" srcId="{BBCEBA1E-8F7E-44E2-BCE0-E23D39F066D7}" destId="{EFD888A2-C24C-4FDB-9277-24FE743C7FAC}" srcOrd="4" destOrd="0" presId="urn:microsoft.com/office/officeart/2005/8/layout/hProcess3"/>
    <dgm:cxn modelId="{6AB3D688-5D88-455A-A073-B8B90A080F78}" type="presParOf" srcId="{BBCEBA1E-8F7E-44E2-BCE0-E23D39F066D7}" destId="{3961CAC4-8406-486A-A35F-2E989AB9F34D}" srcOrd="5" destOrd="0" presId="urn:microsoft.com/office/officeart/2005/8/layout/hProcess3"/>
    <dgm:cxn modelId="{53FBC429-069A-4CD1-A2E3-EC5AA90FFA63}" type="presParOf" srcId="{BBCEBA1E-8F7E-44E2-BCE0-E23D39F066D7}" destId="{6851A852-983A-4330-AF0D-D1A283F273C6}" srcOrd="6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/>
      <dgm:t>
        <a:bodyPr/>
        <a:lstStyle/>
        <a:p>
          <a:pPr algn="ctr"/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2 :</a:t>
          </a:r>
        </a:p>
        <a:p>
          <a:pPr algn="r"/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Laporan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formal yang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adanya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pendefinisian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kebutuhan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pada masing-masing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kegiatan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endParaRPr lang="en-ID" sz="200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DD3868F0-C0B2-4884-8E75-12E961F0D10A}">
      <dgm:prSet custT="1"/>
      <dgm:spPr/>
      <dgm:t>
        <a:bodyPr/>
        <a:lstStyle/>
        <a:p>
          <a:pPr algn="ctr"/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3 :</a:t>
          </a:r>
        </a:p>
        <a:p>
          <a:pPr algn="r"/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pengelolaan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standarisasi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pendefinisian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kebutuhan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di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lingkungan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K/L/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Pemda</a:t>
          </a:r>
          <a:endParaRPr lang="en-US" sz="20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algn="r"/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Diskominfo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Terkait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Produsen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</a:t>
          </a:r>
          <a:endParaRPr lang="en-ID" sz="2000" b="1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AA4ECA81-F89E-409B-BC63-50730B345015}" type="parTrans" cxnId="{72ABFA93-8EFE-4CB2-B2B1-9EB7CB476F0E}">
      <dgm:prSet/>
      <dgm:spPr/>
      <dgm:t>
        <a:bodyPr/>
        <a:lstStyle/>
        <a:p>
          <a:endParaRPr lang="en-ID"/>
        </a:p>
      </dgm:t>
    </dgm:pt>
    <dgm:pt modelId="{939073A4-5AF3-4C78-B278-8CD0C175848E}" type="sibTrans" cxnId="{72ABFA93-8EFE-4CB2-B2B1-9EB7CB476F0E}">
      <dgm:prSet/>
      <dgm:spPr/>
      <dgm:t>
        <a:bodyPr/>
        <a:lstStyle/>
        <a:p>
          <a:endParaRPr lang="en-ID"/>
        </a:p>
      </dgm:t>
    </dgm:pt>
    <dgm:pt modelId="{48215BD6-C063-437F-AA50-A6EE4311C6C8}" type="pres">
      <dgm:prSet presAssocID="{78DC74EA-C0F9-4AC5-83F2-AA2315D74F46}" presName="linear" presStyleCnt="0">
        <dgm:presLayoutVars>
          <dgm:dir/>
          <dgm:resizeHandles val="exact"/>
        </dgm:presLayoutVars>
      </dgm:prSet>
      <dgm:spPr/>
    </dgm:pt>
    <dgm:pt modelId="{39F763CD-7204-41E8-BBAB-4DF3F129F29C}" type="pres">
      <dgm:prSet presAssocID="{B2AFAA91-6EF7-47E0-9CCB-DDDE62CDDD8E}" presName="comp" presStyleCnt="0"/>
      <dgm:spPr/>
    </dgm:pt>
    <dgm:pt modelId="{CE2B7E30-A65F-4D45-9BAC-566FC47ABFD4}" type="pres">
      <dgm:prSet presAssocID="{B2AFAA91-6EF7-47E0-9CCB-DDDE62CDDD8E}" presName="box" presStyleLbl="node1" presStyleIdx="0" presStyleCnt="2" custLinFactNeighborX="-433" custLinFactNeighborY="-1509"/>
      <dgm:spPr/>
    </dgm:pt>
    <dgm:pt modelId="{12A44B56-45F8-453A-B913-6A6B93F964C5}" type="pres">
      <dgm:prSet presAssocID="{B2AFAA91-6EF7-47E0-9CCB-DDDE62CDDD8E}" presName="img" presStyleLbl="fgImgPlace1" presStyleIdx="0" presStyleCnt="2" custScaleX="127913" custScaleY="110709" custLinFactNeighborX="5051" custLinFactNeighborY="885"/>
      <dgm:spPr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</dgm:spPr>
    </dgm:pt>
    <dgm:pt modelId="{96295B78-DE0E-4F14-A270-D811862B02AC}" type="pres">
      <dgm:prSet presAssocID="{B2AFAA91-6EF7-47E0-9CCB-DDDE62CDDD8E}" presName="text" presStyleLbl="node1" presStyleIdx="0" presStyleCnt="2">
        <dgm:presLayoutVars>
          <dgm:bulletEnabled val="1"/>
        </dgm:presLayoutVars>
      </dgm:prSet>
      <dgm:spPr/>
    </dgm:pt>
    <dgm:pt modelId="{F1E6C80A-F52C-4A91-9A30-39C6D991A840}" type="pres">
      <dgm:prSet presAssocID="{DC02D6EE-036F-4AAC-B10F-749DADDCAC0F}" presName="spacer" presStyleCnt="0"/>
      <dgm:spPr/>
    </dgm:pt>
    <dgm:pt modelId="{E828E800-4524-46AC-A494-FE9A14B87C6E}" type="pres">
      <dgm:prSet presAssocID="{DD3868F0-C0B2-4884-8E75-12E961F0D10A}" presName="comp" presStyleCnt="0"/>
      <dgm:spPr/>
    </dgm:pt>
    <dgm:pt modelId="{3E74BF19-A429-44E9-A4FD-99EEE3A09580}" type="pres">
      <dgm:prSet presAssocID="{DD3868F0-C0B2-4884-8E75-12E961F0D10A}" presName="box" presStyleLbl="node1" presStyleIdx="1" presStyleCnt="2"/>
      <dgm:spPr/>
    </dgm:pt>
    <dgm:pt modelId="{76717C98-41AF-4E18-8139-329C34274E37}" type="pres">
      <dgm:prSet presAssocID="{DD3868F0-C0B2-4884-8E75-12E961F0D10A}" presName="img" presStyleLbl="fgImgPlace1" presStyleIdx="1" presStyleCnt="2" custScaleX="127523" custScaleY="113143" custLinFactNeighborX="1443" custLinFactNeighborY="-1439"/>
      <dgm:spPr>
        <a:blipFill rotWithShape="1">
          <a:blip xmlns:r="http://schemas.openxmlformats.org/officeDocument/2006/relationships" r:embed="rId2"/>
          <a:srcRect/>
          <a:stretch>
            <a:fillRect l="-32000" r="-32000"/>
          </a:stretch>
        </a:blipFill>
      </dgm:spPr>
    </dgm:pt>
    <dgm:pt modelId="{3102BF2D-EB31-479A-8DFF-02AC2849D9E8}" type="pres">
      <dgm:prSet presAssocID="{DD3868F0-C0B2-4884-8E75-12E961F0D10A}" presName="text" presStyleLbl="node1" presStyleIdx="1" presStyleCnt="2">
        <dgm:presLayoutVars>
          <dgm:bulletEnabled val="1"/>
        </dgm:presLayoutVars>
      </dgm:prSet>
      <dgm:spPr/>
    </dgm:pt>
  </dgm:ptLst>
  <dgm:cxnLst>
    <dgm:cxn modelId="{D88FA16A-57AE-4FF4-B41F-B8B533B4F538}" type="presOf" srcId="{78DC74EA-C0F9-4AC5-83F2-AA2315D74F46}" destId="{48215BD6-C063-437F-AA50-A6EE4311C6C8}" srcOrd="0" destOrd="0" presId="urn:microsoft.com/office/officeart/2005/8/layout/vList4"/>
    <dgm:cxn modelId="{BB86C46E-64E2-4DD3-84D7-61836C8AE471}" type="presOf" srcId="{B2AFAA91-6EF7-47E0-9CCB-DDDE62CDDD8E}" destId="{96295B78-DE0E-4F14-A270-D811862B02AC}" srcOrd="1" destOrd="0" presId="urn:microsoft.com/office/officeart/2005/8/layout/vList4"/>
    <dgm:cxn modelId="{6EEADC89-A55A-401F-8318-D95F2602A1AB}" type="presOf" srcId="{DD3868F0-C0B2-4884-8E75-12E961F0D10A}" destId="{3102BF2D-EB31-479A-8DFF-02AC2849D9E8}" srcOrd="1" destOrd="0" presId="urn:microsoft.com/office/officeart/2005/8/layout/vList4"/>
    <dgm:cxn modelId="{72ABFA93-8EFE-4CB2-B2B1-9EB7CB476F0E}" srcId="{78DC74EA-C0F9-4AC5-83F2-AA2315D74F46}" destId="{DD3868F0-C0B2-4884-8E75-12E961F0D10A}" srcOrd="1" destOrd="0" parTransId="{AA4ECA81-F89E-409B-BC63-50730B345015}" sibTransId="{939073A4-5AF3-4C78-B278-8CD0C175848E}"/>
    <dgm:cxn modelId="{93CF08A6-55E2-470F-9E62-CA37893D7A42}" type="presOf" srcId="{B2AFAA91-6EF7-47E0-9CCB-DDDE62CDDD8E}" destId="{CE2B7E30-A65F-4D45-9BAC-566FC47ABFD4}" srcOrd="0" destOrd="0" presId="urn:microsoft.com/office/officeart/2005/8/layout/vList4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7FF4B2E9-13FA-497E-81F3-783F0DDB4036}" type="presOf" srcId="{DD3868F0-C0B2-4884-8E75-12E961F0D10A}" destId="{3E74BF19-A429-44E9-A4FD-99EEE3A09580}" srcOrd="0" destOrd="0" presId="urn:microsoft.com/office/officeart/2005/8/layout/vList4"/>
    <dgm:cxn modelId="{4BBDF894-0280-4CC9-846A-80C681746049}" type="presParOf" srcId="{48215BD6-C063-437F-AA50-A6EE4311C6C8}" destId="{39F763CD-7204-41E8-BBAB-4DF3F129F29C}" srcOrd="0" destOrd="0" presId="urn:microsoft.com/office/officeart/2005/8/layout/vList4"/>
    <dgm:cxn modelId="{B239579E-3685-4B7C-A2F7-477237EBCA67}" type="presParOf" srcId="{39F763CD-7204-41E8-BBAB-4DF3F129F29C}" destId="{CE2B7E30-A65F-4D45-9BAC-566FC47ABFD4}" srcOrd="0" destOrd="0" presId="urn:microsoft.com/office/officeart/2005/8/layout/vList4"/>
    <dgm:cxn modelId="{840CD996-DCAD-4E16-BB3A-AE6D3D796360}" type="presParOf" srcId="{39F763CD-7204-41E8-BBAB-4DF3F129F29C}" destId="{12A44B56-45F8-453A-B913-6A6B93F964C5}" srcOrd="1" destOrd="0" presId="urn:microsoft.com/office/officeart/2005/8/layout/vList4"/>
    <dgm:cxn modelId="{EDADA7E1-1950-415E-97FF-2992D663987A}" type="presParOf" srcId="{39F763CD-7204-41E8-BBAB-4DF3F129F29C}" destId="{96295B78-DE0E-4F14-A270-D811862B02AC}" srcOrd="2" destOrd="0" presId="urn:microsoft.com/office/officeart/2005/8/layout/vList4"/>
    <dgm:cxn modelId="{1BC3F3A8-F613-4F73-A8E6-8E6AD53D262A}" type="presParOf" srcId="{48215BD6-C063-437F-AA50-A6EE4311C6C8}" destId="{F1E6C80A-F52C-4A91-9A30-39C6D991A840}" srcOrd="1" destOrd="0" presId="urn:microsoft.com/office/officeart/2005/8/layout/vList4"/>
    <dgm:cxn modelId="{5B4789A6-7DF7-4FF5-8D91-6493A43C5065}" type="presParOf" srcId="{48215BD6-C063-437F-AA50-A6EE4311C6C8}" destId="{E828E800-4524-46AC-A494-FE9A14B87C6E}" srcOrd="2" destOrd="0" presId="urn:microsoft.com/office/officeart/2005/8/layout/vList4"/>
    <dgm:cxn modelId="{346CA2A5-6BD2-4857-9FBB-6D572A87E0ED}" type="presParOf" srcId="{E828E800-4524-46AC-A494-FE9A14B87C6E}" destId="{3E74BF19-A429-44E9-A4FD-99EEE3A09580}" srcOrd="0" destOrd="0" presId="urn:microsoft.com/office/officeart/2005/8/layout/vList4"/>
    <dgm:cxn modelId="{04CBC439-A4C2-4E42-B29D-9AE847DA3CEF}" type="presParOf" srcId="{E828E800-4524-46AC-A494-FE9A14B87C6E}" destId="{76717C98-41AF-4E18-8139-329C34274E37}" srcOrd="1" destOrd="0" presId="urn:microsoft.com/office/officeart/2005/8/layout/vList4"/>
    <dgm:cxn modelId="{9AEF59C9-179C-420B-978A-4001E8F45709}" type="presParOf" srcId="{E828E800-4524-46AC-A494-FE9A14B87C6E}" destId="{3102BF2D-EB31-479A-8DFF-02AC2849D9E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hList7" loCatId="process" qsTypeId="urn:microsoft.com/office/officeart/2005/8/quickstyle/simple2" qsCatId="simple" csTypeId="urn:microsoft.com/office/officeart/2005/8/colors/colorful4" csCatId="colorful" phldr="1"/>
      <dgm:spPr/>
    </dgm:pt>
    <dgm:pt modelId="{5C2809EC-F87D-445B-85C2-1EB449D66F46}">
      <dgm:prSet custT="1"/>
      <dgm:spPr/>
      <dgm:t>
        <a:bodyPr/>
        <a:lstStyle/>
        <a:p>
          <a:r>
            <a:rPr lang="en-ID" sz="1800">
              <a:latin typeface="Agency FB" panose="020B0503020202020204" pitchFamily="34" charset="0"/>
            </a:rPr>
            <a:t>Instansi juga merancang bentuk data yang akan dihasilkan, variabel-variabelnya, cara pengumpulan, dan sistem kerja yang akan digunakan.</a:t>
          </a:r>
          <a:endParaRPr lang="en-ID" sz="1800" dirty="0">
            <a:latin typeface="Agency FB" panose="020B0503020202020204" pitchFamily="34" charset="0"/>
          </a:endParaRPr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/>
      <dgm:t>
        <a:bodyPr/>
        <a:lstStyle/>
        <a:p>
          <a:r>
            <a:rPr lang="sv-SE" sz="2000">
              <a:latin typeface="Agency FB" panose="020B0503020202020204" pitchFamily="34" charset="0"/>
            </a:rPr>
            <a:t>Instansi mengajukan rekomendasi ke BPS untuk mendapat izin dan saran terkait kegiatan statistiknya</a:t>
          </a:r>
          <a:endParaRPr lang="en-ID" sz="2000" b="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 custT="1"/>
      <dgm:spPr/>
      <dgm:t>
        <a:bodyPr/>
        <a:lstStyle/>
        <a:p>
          <a:r>
            <a:rPr lang="en-ID" sz="1800">
              <a:latin typeface="Agency FB" panose="020B0503020202020204" pitchFamily="34" charset="0"/>
            </a:rPr>
            <a:t>Jika belum ada standar data, instansi harus mengajukan standar data baru yang mencakup definisi, klasifikasi, ukuran, dan satuan.</a:t>
          </a:r>
          <a:endParaRPr lang="en-ID" sz="1800" b="0" dirty="0">
            <a:latin typeface="Agency FB" panose="020B0503020202020204" pitchFamily="34" charset="0"/>
          </a:endParaRPr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A97C0817-EBEF-494C-A581-7A19B0921F2C}" type="pres">
      <dgm:prSet presAssocID="{78DC74EA-C0F9-4AC5-83F2-AA2315D74F46}" presName="Name0" presStyleCnt="0">
        <dgm:presLayoutVars>
          <dgm:dir/>
          <dgm:resizeHandles val="exact"/>
        </dgm:presLayoutVars>
      </dgm:prSet>
      <dgm:spPr/>
    </dgm:pt>
    <dgm:pt modelId="{4AA478A7-E021-449C-BA30-DDFD39EB9B42}" type="pres">
      <dgm:prSet presAssocID="{78DC74EA-C0F9-4AC5-83F2-AA2315D74F46}" presName="fgShape" presStyleLbl="fgShp" presStyleIdx="0" presStyleCnt="1"/>
      <dgm:spPr/>
    </dgm:pt>
    <dgm:pt modelId="{B3FF3155-304C-4D6C-9A6E-E61C70F4ABD5}" type="pres">
      <dgm:prSet presAssocID="{78DC74EA-C0F9-4AC5-83F2-AA2315D74F46}" presName="linComp" presStyleCnt="0"/>
      <dgm:spPr/>
    </dgm:pt>
    <dgm:pt modelId="{27933B04-1A2C-4000-9990-770B5078159E}" type="pres">
      <dgm:prSet presAssocID="{B2AFAA91-6EF7-47E0-9CCB-DDDE62CDDD8E}" presName="compNode" presStyleCnt="0"/>
      <dgm:spPr/>
    </dgm:pt>
    <dgm:pt modelId="{879339F3-0135-4993-AC79-D1274BF58F9D}" type="pres">
      <dgm:prSet presAssocID="{B2AFAA91-6EF7-47E0-9CCB-DDDE62CDDD8E}" presName="bkgdShape" presStyleLbl="node1" presStyleIdx="0" presStyleCnt="3"/>
      <dgm:spPr/>
    </dgm:pt>
    <dgm:pt modelId="{2B48D2F7-E083-4FD4-8337-6F1A7DF197F6}" type="pres">
      <dgm:prSet presAssocID="{B2AFAA91-6EF7-47E0-9CCB-DDDE62CDDD8E}" presName="nodeTx" presStyleLbl="node1" presStyleIdx="0" presStyleCnt="3">
        <dgm:presLayoutVars>
          <dgm:bulletEnabled val="1"/>
        </dgm:presLayoutVars>
      </dgm:prSet>
      <dgm:spPr/>
    </dgm:pt>
    <dgm:pt modelId="{86B3FB0D-7FA6-4179-96F1-C1332BFEB7B3}" type="pres">
      <dgm:prSet presAssocID="{B2AFAA91-6EF7-47E0-9CCB-DDDE62CDDD8E}" presName="invisiNode" presStyleLbl="node1" presStyleIdx="0" presStyleCnt="3"/>
      <dgm:spPr/>
    </dgm:pt>
    <dgm:pt modelId="{CCF2E3CC-DF9C-4E9C-98C7-3A581B99747F}" type="pres">
      <dgm:prSet presAssocID="{B2AFAA91-6EF7-47E0-9CCB-DDDE62CDDD8E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EB0C69ED-8097-413E-807D-8730C48BEDD1}" type="pres">
      <dgm:prSet presAssocID="{DC02D6EE-036F-4AAC-B10F-749DADDCAC0F}" presName="sibTrans" presStyleLbl="sibTrans2D1" presStyleIdx="0" presStyleCnt="0"/>
      <dgm:spPr/>
    </dgm:pt>
    <dgm:pt modelId="{27FBC94C-F309-4F59-8A56-19D420EBFE89}" type="pres">
      <dgm:prSet presAssocID="{4B80DFF1-D4A4-41F7-BB5B-725BB0782FAB}" presName="compNode" presStyleCnt="0"/>
      <dgm:spPr/>
    </dgm:pt>
    <dgm:pt modelId="{6E7A204D-D63E-4459-A138-067DA7CDFB83}" type="pres">
      <dgm:prSet presAssocID="{4B80DFF1-D4A4-41F7-BB5B-725BB0782FAB}" presName="bkgdShape" presStyleLbl="node1" presStyleIdx="1" presStyleCnt="3"/>
      <dgm:spPr/>
    </dgm:pt>
    <dgm:pt modelId="{30A82D18-4675-476A-9F2D-AA67C72872C0}" type="pres">
      <dgm:prSet presAssocID="{4B80DFF1-D4A4-41F7-BB5B-725BB0782FAB}" presName="nodeTx" presStyleLbl="node1" presStyleIdx="1" presStyleCnt="3">
        <dgm:presLayoutVars>
          <dgm:bulletEnabled val="1"/>
        </dgm:presLayoutVars>
      </dgm:prSet>
      <dgm:spPr/>
    </dgm:pt>
    <dgm:pt modelId="{70ABD91E-542C-4215-B849-5684D629381B}" type="pres">
      <dgm:prSet presAssocID="{4B80DFF1-D4A4-41F7-BB5B-725BB0782FAB}" presName="invisiNode" presStyleLbl="node1" presStyleIdx="1" presStyleCnt="3"/>
      <dgm:spPr/>
    </dgm:pt>
    <dgm:pt modelId="{2A6DE054-7689-41BF-A5B5-FA8CBBB03DCD}" type="pres">
      <dgm:prSet presAssocID="{4B80DFF1-D4A4-41F7-BB5B-725BB0782FAB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 with solid fill"/>
        </a:ext>
      </dgm:extLst>
    </dgm:pt>
    <dgm:pt modelId="{3AA61012-FFC4-4EDB-96D0-C22EAB825BBF}" type="pres">
      <dgm:prSet presAssocID="{B28F8C96-B861-439C-B27B-F7A713D2E7E3}" presName="sibTrans" presStyleLbl="sibTrans2D1" presStyleIdx="0" presStyleCnt="0"/>
      <dgm:spPr/>
    </dgm:pt>
    <dgm:pt modelId="{275351CE-7663-4791-A952-9471CF6F9B00}" type="pres">
      <dgm:prSet presAssocID="{5C2809EC-F87D-445B-85C2-1EB449D66F46}" presName="compNode" presStyleCnt="0"/>
      <dgm:spPr/>
    </dgm:pt>
    <dgm:pt modelId="{D3FE1FC7-0AD5-4C3A-B63D-82B306DC29CF}" type="pres">
      <dgm:prSet presAssocID="{5C2809EC-F87D-445B-85C2-1EB449D66F46}" presName="bkgdShape" presStyleLbl="node1" presStyleIdx="2" presStyleCnt="3"/>
      <dgm:spPr/>
    </dgm:pt>
    <dgm:pt modelId="{1D9D86A6-C582-4158-9B11-A9119F43CD36}" type="pres">
      <dgm:prSet presAssocID="{5C2809EC-F87D-445B-85C2-1EB449D66F46}" presName="nodeTx" presStyleLbl="node1" presStyleIdx="2" presStyleCnt="3">
        <dgm:presLayoutVars>
          <dgm:bulletEnabled val="1"/>
        </dgm:presLayoutVars>
      </dgm:prSet>
      <dgm:spPr/>
    </dgm:pt>
    <dgm:pt modelId="{38F59940-BF79-4739-9F5E-DCDB199AB4F5}" type="pres">
      <dgm:prSet presAssocID="{5C2809EC-F87D-445B-85C2-1EB449D66F46}" presName="invisiNode" presStyleLbl="node1" presStyleIdx="2" presStyleCnt="3"/>
      <dgm:spPr/>
    </dgm:pt>
    <dgm:pt modelId="{615052D4-2AD8-416B-97AB-325598548AA4}" type="pres">
      <dgm:prSet presAssocID="{5C2809EC-F87D-445B-85C2-1EB449D66F46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with solid fill"/>
        </a:ext>
      </dgm:extLst>
    </dgm:pt>
  </dgm:ptLst>
  <dgm:cxnLst>
    <dgm:cxn modelId="{D9681606-34EC-4EF3-A827-3EADF5B0E438}" type="presOf" srcId="{B2AFAA91-6EF7-47E0-9CCB-DDDE62CDDD8E}" destId="{879339F3-0135-4993-AC79-D1274BF58F9D}" srcOrd="0" destOrd="0" presId="urn:microsoft.com/office/officeart/2005/8/layout/hList7"/>
    <dgm:cxn modelId="{91B6C40C-068E-4D52-BAAC-681C2955AAF0}" type="presOf" srcId="{B28F8C96-B861-439C-B27B-F7A713D2E7E3}" destId="{3AA61012-FFC4-4EDB-96D0-C22EAB825BBF}" srcOrd="0" destOrd="0" presId="urn:microsoft.com/office/officeart/2005/8/layout/hList7"/>
    <dgm:cxn modelId="{3E01F335-8540-4597-A18B-DC26C4A247B2}" type="presOf" srcId="{4B80DFF1-D4A4-41F7-BB5B-725BB0782FAB}" destId="{6E7A204D-D63E-4459-A138-067DA7CDFB83}" srcOrd="0" destOrd="0" presId="urn:microsoft.com/office/officeart/2005/8/layout/hList7"/>
    <dgm:cxn modelId="{5A5A5E65-9227-4DB5-8A64-A1949117A9A9}" type="presOf" srcId="{5C2809EC-F87D-445B-85C2-1EB449D66F46}" destId="{D3FE1FC7-0AD5-4C3A-B63D-82B306DC29CF}" srcOrd="0" destOrd="0" presId="urn:microsoft.com/office/officeart/2005/8/layout/hList7"/>
    <dgm:cxn modelId="{A5413279-C668-4D04-898C-3CBE930F039B}" type="presOf" srcId="{B2AFAA91-6EF7-47E0-9CCB-DDDE62CDDD8E}" destId="{2B48D2F7-E083-4FD4-8337-6F1A7DF197F6}" srcOrd="1" destOrd="0" presId="urn:microsoft.com/office/officeart/2005/8/layout/hList7"/>
    <dgm:cxn modelId="{50FDED90-F5E8-4E87-A4F0-08D3B4B10ABD}" type="presOf" srcId="{4B80DFF1-D4A4-41F7-BB5B-725BB0782FAB}" destId="{30A82D18-4675-476A-9F2D-AA67C72872C0}" srcOrd="1" destOrd="0" presId="urn:microsoft.com/office/officeart/2005/8/layout/hList7"/>
    <dgm:cxn modelId="{084D1492-197E-44BB-A208-74483E6AA3ED}" type="presOf" srcId="{5C2809EC-F87D-445B-85C2-1EB449D66F46}" destId="{1D9D86A6-C582-4158-9B11-A9119F43CD36}" srcOrd="1" destOrd="0" presId="urn:microsoft.com/office/officeart/2005/8/layout/hList7"/>
    <dgm:cxn modelId="{A599C196-B4B1-4F9D-82BF-FF9498FCC5DB}" srcId="{78DC74EA-C0F9-4AC5-83F2-AA2315D74F46}" destId="{5C2809EC-F87D-445B-85C2-1EB449D66F46}" srcOrd="2" destOrd="0" parTransId="{01968C36-EDEC-4248-BE7D-E63BD5C4700B}" sibTransId="{052E3462-2038-4812-9E1D-3E6293787461}"/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9CB488AC-5A85-4E17-A5ED-5715C3267D86}" type="presOf" srcId="{78DC74EA-C0F9-4AC5-83F2-AA2315D74F46}" destId="{A97C0817-EBEF-494C-A581-7A19B0921F2C}" srcOrd="0" destOrd="0" presId="urn:microsoft.com/office/officeart/2005/8/layout/hList7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97F19EE3-2EDA-4F32-8FBB-026D379F704A}" type="presOf" srcId="{DC02D6EE-036F-4AAC-B10F-749DADDCAC0F}" destId="{EB0C69ED-8097-413E-807D-8730C48BEDD1}" srcOrd="0" destOrd="0" presId="urn:microsoft.com/office/officeart/2005/8/layout/hList7"/>
    <dgm:cxn modelId="{CF4EA8A0-5E68-41C1-B35C-CEDBEA8BBE53}" type="presParOf" srcId="{A97C0817-EBEF-494C-A581-7A19B0921F2C}" destId="{4AA478A7-E021-449C-BA30-DDFD39EB9B42}" srcOrd="0" destOrd="0" presId="urn:microsoft.com/office/officeart/2005/8/layout/hList7"/>
    <dgm:cxn modelId="{11ABCA08-9159-4AEA-AD13-E783E8822C4A}" type="presParOf" srcId="{A97C0817-EBEF-494C-A581-7A19B0921F2C}" destId="{B3FF3155-304C-4D6C-9A6E-E61C70F4ABD5}" srcOrd="1" destOrd="0" presId="urn:microsoft.com/office/officeart/2005/8/layout/hList7"/>
    <dgm:cxn modelId="{38227D88-5776-406A-9E3C-AE1BB5E98B93}" type="presParOf" srcId="{B3FF3155-304C-4D6C-9A6E-E61C70F4ABD5}" destId="{27933B04-1A2C-4000-9990-770B5078159E}" srcOrd="0" destOrd="0" presId="urn:microsoft.com/office/officeart/2005/8/layout/hList7"/>
    <dgm:cxn modelId="{BB9098AC-5413-4696-B21F-69C431E3DE69}" type="presParOf" srcId="{27933B04-1A2C-4000-9990-770B5078159E}" destId="{879339F3-0135-4993-AC79-D1274BF58F9D}" srcOrd="0" destOrd="0" presId="urn:microsoft.com/office/officeart/2005/8/layout/hList7"/>
    <dgm:cxn modelId="{584A3D62-39C1-40A1-81A7-96C5B1D1BB53}" type="presParOf" srcId="{27933B04-1A2C-4000-9990-770B5078159E}" destId="{2B48D2F7-E083-4FD4-8337-6F1A7DF197F6}" srcOrd="1" destOrd="0" presId="urn:microsoft.com/office/officeart/2005/8/layout/hList7"/>
    <dgm:cxn modelId="{A942B66F-6A69-4A5E-BE20-D5A0A407E129}" type="presParOf" srcId="{27933B04-1A2C-4000-9990-770B5078159E}" destId="{86B3FB0D-7FA6-4179-96F1-C1332BFEB7B3}" srcOrd="2" destOrd="0" presId="urn:microsoft.com/office/officeart/2005/8/layout/hList7"/>
    <dgm:cxn modelId="{F8ABCB49-7457-4DE6-9BEE-22551D5869FC}" type="presParOf" srcId="{27933B04-1A2C-4000-9990-770B5078159E}" destId="{CCF2E3CC-DF9C-4E9C-98C7-3A581B99747F}" srcOrd="3" destOrd="0" presId="urn:microsoft.com/office/officeart/2005/8/layout/hList7"/>
    <dgm:cxn modelId="{6E2F91F2-26B6-43AB-96FE-399502CE5BC1}" type="presParOf" srcId="{B3FF3155-304C-4D6C-9A6E-E61C70F4ABD5}" destId="{EB0C69ED-8097-413E-807D-8730C48BEDD1}" srcOrd="1" destOrd="0" presId="urn:microsoft.com/office/officeart/2005/8/layout/hList7"/>
    <dgm:cxn modelId="{B6DDABE5-2475-41FA-BB5F-710639106D1B}" type="presParOf" srcId="{B3FF3155-304C-4D6C-9A6E-E61C70F4ABD5}" destId="{27FBC94C-F309-4F59-8A56-19D420EBFE89}" srcOrd="2" destOrd="0" presId="urn:microsoft.com/office/officeart/2005/8/layout/hList7"/>
    <dgm:cxn modelId="{01EED2DB-50CE-425B-8B7B-1EDE82443D46}" type="presParOf" srcId="{27FBC94C-F309-4F59-8A56-19D420EBFE89}" destId="{6E7A204D-D63E-4459-A138-067DA7CDFB83}" srcOrd="0" destOrd="0" presId="urn:microsoft.com/office/officeart/2005/8/layout/hList7"/>
    <dgm:cxn modelId="{79C21526-CD6E-49CF-994B-99DFAB8DE852}" type="presParOf" srcId="{27FBC94C-F309-4F59-8A56-19D420EBFE89}" destId="{30A82D18-4675-476A-9F2D-AA67C72872C0}" srcOrd="1" destOrd="0" presId="urn:microsoft.com/office/officeart/2005/8/layout/hList7"/>
    <dgm:cxn modelId="{2C7FBEA5-B3A1-45F5-B8A8-7EDAC88F1332}" type="presParOf" srcId="{27FBC94C-F309-4F59-8A56-19D420EBFE89}" destId="{70ABD91E-542C-4215-B849-5684D629381B}" srcOrd="2" destOrd="0" presId="urn:microsoft.com/office/officeart/2005/8/layout/hList7"/>
    <dgm:cxn modelId="{83836AF5-9C87-4F32-B6A0-1B75DF519048}" type="presParOf" srcId="{27FBC94C-F309-4F59-8A56-19D420EBFE89}" destId="{2A6DE054-7689-41BF-A5B5-FA8CBBB03DCD}" srcOrd="3" destOrd="0" presId="urn:microsoft.com/office/officeart/2005/8/layout/hList7"/>
    <dgm:cxn modelId="{42CF6482-5CFD-4015-A569-CDE4C2A7B46D}" type="presParOf" srcId="{B3FF3155-304C-4D6C-9A6E-E61C70F4ABD5}" destId="{3AA61012-FFC4-4EDB-96D0-C22EAB825BBF}" srcOrd="3" destOrd="0" presId="urn:microsoft.com/office/officeart/2005/8/layout/hList7"/>
    <dgm:cxn modelId="{80B3D9F3-A309-489C-B090-466B93134CDF}" type="presParOf" srcId="{B3FF3155-304C-4D6C-9A6E-E61C70F4ABD5}" destId="{275351CE-7663-4791-A952-9471CF6F9B00}" srcOrd="4" destOrd="0" presId="urn:microsoft.com/office/officeart/2005/8/layout/hList7"/>
    <dgm:cxn modelId="{9B116B5A-86D9-4DB1-803A-E3A88C064D1E}" type="presParOf" srcId="{275351CE-7663-4791-A952-9471CF6F9B00}" destId="{D3FE1FC7-0AD5-4C3A-B63D-82B306DC29CF}" srcOrd="0" destOrd="0" presId="urn:microsoft.com/office/officeart/2005/8/layout/hList7"/>
    <dgm:cxn modelId="{BD5F7964-44D2-4D25-B113-9DB867F62B37}" type="presParOf" srcId="{275351CE-7663-4791-A952-9471CF6F9B00}" destId="{1D9D86A6-C582-4158-9B11-A9119F43CD36}" srcOrd="1" destOrd="0" presId="urn:microsoft.com/office/officeart/2005/8/layout/hList7"/>
    <dgm:cxn modelId="{7A9A8600-EC34-4B48-B0A8-1F0FF667A748}" type="presParOf" srcId="{275351CE-7663-4791-A952-9471CF6F9B00}" destId="{38F59940-BF79-4739-9F5E-DCDB199AB4F5}" srcOrd="2" destOrd="0" presId="urn:microsoft.com/office/officeart/2005/8/layout/hList7"/>
    <dgm:cxn modelId="{72214AC0-4CCD-4AF0-81FA-CFF3D412F4BE}" type="presParOf" srcId="{275351CE-7663-4791-A952-9471CF6F9B00}" destId="{615052D4-2AD8-416B-97AB-325598548AA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</dgm:pt>
    <dgm:pt modelId="{00EF4178-B1A1-4542-904D-44B2EA21ECCF}">
      <dgm:prSet custT="1"/>
      <dgm:spPr/>
      <dgm:t>
        <a:bodyPr/>
        <a:lstStyle/>
        <a:p>
          <a:r>
            <a:rPr lang="en-ID" sz="2400" dirty="0">
              <a:solidFill>
                <a:srgbClr val="000000"/>
              </a:solidFill>
              <a:latin typeface="Agency FB" panose="020B0503020202020204" pitchFamily="34" charset="0"/>
            </a:rPr>
            <a:t>Menyusun </a:t>
          </a:r>
          <a:r>
            <a:rPr lang="en-ID" sz="2400" dirty="0" err="1">
              <a:solidFill>
                <a:srgbClr val="000000"/>
              </a:solidFill>
              <a:latin typeface="Agency FB" panose="020B0503020202020204" pitchFamily="34" charset="0"/>
            </a:rPr>
            <a:t>alur</a:t>
          </a:r>
          <a:r>
            <a:rPr lang="en-ID" sz="24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dirty="0" err="1">
              <a:solidFill>
                <a:srgbClr val="000000"/>
              </a:solidFill>
              <a:latin typeface="Agency FB" panose="020B0503020202020204" pitchFamily="34" charset="0"/>
            </a:rPr>
            <a:t>kerja</a:t>
          </a:r>
          <a:r>
            <a:rPr lang="en-ID" sz="24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dirty="0" err="1">
              <a:solidFill>
                <a:srgbClr val="000000"/>
              </a:solidFill>
              <a:latin typeface="Agency FB" panose="020B0503020202020204" pitchFamily="34" charset="0"/>
            </a:rPr>
            <a:t>pengumpulan</a:t>
          </a:r>
          <a:r>
            <a:rPr lang="en-ID" sz="2400" dirty="0">
              <a:solidFill>
                <a:srgbClr val="000000"/>
              </a:solidFill>
              <a:latin typeface="Agency FB" panose="020B0503020202020204" pitchFamily="34" charset="0"/>
            </a:rPr>
            <a:t> data</a:t>
          </a:r>
          <a:endParaRPr lang="es-ES" sz="2400" b="0" dirty="0">
            <a:latin typeface="Agency FB" panose="020B0503020202020204" pitchFamily="34" charset="0"/>
          </a:endParaRPr>
        </a:p>
      </dgm:t>
    </dgm:pt>
    <dgm:pt modelId="{80966EDC-8CBC-45E1-9AE8-668D7DF5C2DB}" type="parTrans" cxnId="{A724B0A8-8AC3-4C59-9516-BE2AA3ED8ECC}">
      <dgm:prSet/>
      <dgm:spPr/>
      <dgm:t>
        <a:bodyPr/>
        <a:lstStyle/>
        <a:p>
          <a:endParaRPr lang="en-ID"/>
        </a:p>
      </dgm:t>
    </dgm:pt>
    <dgm:pt modelId="{D442511D-DDB8-4DD0-A679-9306F9952F93}" type="sibTrans" cxnId="{A724B0A8-8AC3-4C59-9516-BE2AA3ED8ECC}">
      <dgm:prSet/>
      <dgm:spPr/>
      <dgm:t>
        <a:bodyPr/>
        <a:lstStyle/>
        <a:p>
          <a:endParaRPr lang="en-ID"/>
        </a:p>
      </dgm:t>
    </dgm:pt>
    <dgm:pt modelId="{5C2809EC-F87D-445B-85C2-1EB449D66F46}">
      <dgm:prSet custT="1"/>
      <dgm:spPr/>
      <dgm:t>
        <a:bodyPr/>
        <a:lstStyle/>
        <a:p>
          <a:r>
            <a:rPr lang="en-ID" sz="2400" dirty="0" err="1">
              <a:solidFill>
                <a:srgbClr val="000000"/>
              </a:solidFill>
              <a:latin typeface="Agency FB" panose="020B0503020202020204" pitchFamily="34" charset="0"/>
            </a:rPr>
            <a:t>Merancang</a:t>
          </a:r>
          <a:r>
            <a:rPr lang="en-ID" sz="24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dirty="0" err="1">
              <a:solidFill>
                <a:srgbClr val="000000"/>
              </a:solidFill>
              <a:latin typeface="Agency FB" panose="020B0503020202020204" pitchFamily="34" charset="0"/>
            </a:rPr>
            <a:t>pertanyaan</a:t>
          </a:r>
          <a:r>
            <a:rPr lang="en-ID" sz="24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dirty="0" err="1">
              <a:solidFill>
                <a:srgbClr val="000000"/>
              </a:solidFill>
              <a:latin typeface="Agency FB" panose="020B0503020202020204" pitchFamily="34" charset="0"/>
            </a:rPr>
            <a:t>survei</a:t>
          </a:r>
          <a:endParaRPr lang="en-ID" sz="2400" b="0" dirty="0">
            <a:latin typeface="Agency FB" panose="020B0503020202020204" pitchFamily="34" charset="0"/>
          </a:endParaRPr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117278BF-B1B4-4768-B948-79A064E21E1E}">
      <dgm:prSet custT="1"/>
      <dgm:spPr/>
      <dgm:t>
        <a:bodyPr/>
        <a:lstStyle/>
        <a:p>
          <a:r>
            <a:rPr lang="en-ID" sz="2400" dirty="0" err="1">
              <a:solidFill>
                <a:srgbClr val="000000"/>
              </a:solidFill>
              <a:latin typeface="Agency FB" panose="020B0503020202020204" pitchFamily="34" charset="0"/>
            </a:rPr>
            <a:t>Mengelompokkan</a:t>
          </a:r>
          <a:r>
            <a:rPr lang="en-ID" sz="24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dirty="0" err="1">
              <a:solidFill>
                <a:srgbClr val="000000"/>
              </a:solidFill>
              <a:latin typeface="Agency FB" panose="020B0503020202020204" pitchFamily="34" charset="0"/>
            </a:rPr>
            <a:t>jenis</a:t>
          </a:r>
          <a:r>
            <a:rPr lang="en-ID" sz="24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dirty="0" err="1">
              <a:solidFill>
                <a:srgbClr val="000000"/>
              </a:solidFill>
              <a:latin typeface="Agency FB" panose="020B0503020202020204" pitchFamily="34" charset="0"/>
            </a:rPr>
            <a:t>pengguna</a:t>
          </a:r>
          <a:r>
            <a:rPr lang="en-ID" sz="2400" dirty="0">
              <a:solidFill>
                <a:srgbClr val="000000"/>
              </a:solidFill>
              <a:latin typeface="Agency FB" panose="020B0503020202020204" pitchFamily="34" charset="0"/>
            </a:rPr>
            <a:t> data</a:t>
          </a:r>
        </a:p>
      </dgm:t>
    </dgm:pt>
    <dgm:pt modelId="{55BB9D82-E2FE-47E0-9684-9586E13FFD58}" type="parTrans" cxnId="{7787A549-C654-4A68-A52E-EBA6040EDD69}">
      <dgm:prSet/>
      <dgm:spPr/>
      <dgm:t>
        <a:bodyPr/>
        <a:lstStyle/>
        <a:p>
          <a:endParaRPr lang="en-ID"/>
        </a:p>
      </dgm:t>
    </dgm:pt>
    <dgm:pt modelId="{BB090CE4-4D26-4821-9074-AB7C0F410F18}" type="sibTrans" cxnId="{7787A549-C654-4A68-A52E-EBA6040EDD69}">
      <dgm:prSet/>
      <dgm:spPr/>
      <dgm:t>
        <a:bodyPr/>
        <a:lstStyle/>
        <a:p>
          <a:endParaRPr lang="en-ID"/>
        </a:p>
      </dgm:t>
    </dgm:pt>
    <dgm:pt modelId="{CCFC6D2E-18C3-4339-B0A5-57BE91BE5B23}">
      <dgm:prSet custT="1"/>
      <dgm:spPr/>
      <dgm:t>
        <a:bodyPr/>
        <a:lstStyle/>
        <a:p>
          <a:r>
            <a:rPr lang="en-ID" sz="2800" dirty="0" err="1">
              <a:solidFill>
                <a:srgbClr val="000000"/>
              </a:solidFill>
              <a:latin typeface="Agency FB" panose="020B0503020202020204" pitchFamily="34" charset="0"/>
            </a:rPr>
            <a:t>Membuat</a:t>
          </a:r>
          <a:r>
            <a:rPr lang="en-ID" sz="28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800" dirty="0" err="1">
              <a:solidFill>
                <a:srgbClr val="000000"/>
              </a:solidFill>
              <a:latin typeface="Agency FB" panose="020B0503020202020204" pitchFamily="34" charset="0"/>
            </a:rPr>
            <a:t>jadwal</a:t>
          </a:r>
          <a:r>
            <a:rPr lang="en-ID" sz="28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800" dirty="0" err="1">
              <a:solidFill>
                <a:srgbClr val="000000"/>
              </a:solidFill>
              <a:latin typeface="Agency FB" panose="020B0503020202020204" pitchFamily="34" charset="0"/>
            </a:rPr>
            <a:t>kerja</a:t>
          </a:r>
          <a:endParaRPr lang="en-ID" sz="2800" dirty="0">
            <a:latin typeface="Agency FB" panose="020B0503020202020204" pitchFamily="34" charset="0"/>
          </a:endParaRPr>
        </a:p>
      </dgm:t>
    </dgm:pt>
    <dgm:pt modelId="{A386BF0B-1B18-4D9B-BD0F-FEC575856B86}" type="parTrans" cxnId="{BDDBABBB-EEE7-483B-A606-C26FBE35E9D6}">
      <dgm:prSet/>
      <dgm:spPr/>
      <dgm:t>
        <a:bodyPr/>
        <a:lstStyle/>
        <a:p>
          <a:endParaRPr lang="en-ID"/>
        </a:p>
      </dgm:t>
    </dgm:pt>
    <dgm:pt modelId="{6C9B3182-2050-4073-A786-17E78335DAC2}" type="sibTrans" cxnId="{BDDBABBB-EEE7-483B-A606-C26FBE35E9D6}">
      <dgm:prSet/>
      <dgm:spPr/>
      <dgm:t>
        <a:bodyPr/>
        <a:lstStyle/>
        <a:p>
          <a:endParaRPr lang="en-ID"/>
        </a:p>
      </dgm:t>
    </dgm:pt>
    <dgm:pt modelId="{D1798F07-D09A-457C-B1B0-FC0A74CA7F55}" type="pres">
      <dgm:prSet presAssocID="{78DC74EA-C0F9-4AC5-83F2-AA2315D74F46}" presName="Name0" presStyleCnt="0">
        <dgm:presLayoutVars>
          <dgm:chMax/>
          <dgm:chPref/>
          <dgm:dir/>
        </dgm:presLayoutVars>
      </dgm:prSet>
      <dgm:spPr/>
    </dgm:pt>
    <dgm:pt modelId="{A418B6E2-8C3F-406A-A24E-397B105FFF8D}" type="pres">
      <dgm:prSet presAssocID="{5C2809EC-F87D-445B-85C2-1EB449D66F46}" presName="parenttextcomposite" presStyleCnt="0"/>
      <dgm:spPr/>
    </dgm:pt>
    <dgm:pt modelId="{B930B7E4-BC4D-4F5D-BB27-E211A77B57C9}" type="pres">
      <dgm:prSet presAssocID="{5C2809EC-F87D-445B-85C2-1EB449D66F46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2A780ED0-0DAC-414B-808A-C06AD92F5231}" type="pres">
      <dgm:prSet presAssocID="{5C2809EC-F87D-445B-85C2-1EB449D66F46}" presName="parallelogramComposite" presStyleCnt="0"/>
      <dgm:spPr/>
    </dgm:pt>
    <dgm:pt modelId="{779FAA5F-D320-4538-BBC4-D3C92EA65F61}" type="pres">
      <dgm:prSet presAssocID="{5C2809EC-F87D-445B-85C2-1EB449D66F46}" presName="parallelogram1" presStyleLbl="alignNode1" presStyleIdx="0" presStyleCnt="28"/>
      <dgm:spPr/>
    </dgm:pt>
    <dgm:pt modelId="{C864165C-2EFA-422D-8FAC-B36FBBAEDF84}" type="pres">
      <dgm:prSet presAssocID="{5C2809EC-F87D-445B-85C2-1EB449D66F46}" presName="parallelogram2" presStyleLbl="alignNode1" presStyleIdx="1" presStyleCnt="28"/>
      <dgm:spPr/>
    </dgm:pt>
    <dgm:pt modelId="{67B55F92-7F5E-4EFA-BA27-000707971B54}" type="pres">
      <dgm:prSet presAssocID="{5C2809EC-F87D-445B-85C2-1EB449D66F46}" presName="parallelogram3" presStyleLbl="alignNode1" presStyleIdx="2" presStyleCnt="28"/>
      <dgm:spPr/>
    </dgm:pt>
    <dgm:pt modelId="{48856949-FF89-4A8A-8348-C29740D92AFF}" type="pres">
      <dgm:prSet presAssocID="{5C2809EC-F87D-445B-85C2-1EB449D66F46}" presName="parallelogram4" presStyleLbl="alignNode1" presStyleIdx="3" presStyleCnt="28"/>
      <dgm:spPr/>
    </dgm:pt>
    <dgm:pt modelId="{5EEE46FA-192F-4E68-AD4A-3EB433E9B2DA}" type="pres">
      <dgm:prSet presAssocID="{5C2809EC-F87D-445B-85C2-1EB449D66F46}" presName="parallelogram5" presStyleLbl="alignNode1" presStyleIdx="4" presStyleCnt="28"/>
      <dgm:spPr/>
    </dgm:pt>
    <dgm:pt modelId="{A7007CE5-82CF-48B3-8F19-19FEE3FC4B64}" type="pres">
      <dgm:prSet presAssocID="{5C2809EC-F87D-445B-85C2-1EB449D66F46}" presName="parallelogram6" presStyleLbl="alignNode1" presStyleIdx="5" presStyleCnt="28"/>
      <dgm:spPr/>
    </dgm:pt>
    <dgm:pt modelId="{EAD17B7B-D70B-430A-A280-859496DDC0B6}" type="pres">
      <dgm:prSet presAssocID="{5C2809EC-F87D-445B-85C2-1EB449D66F46}" presName="parallelogram7" presStyleLbl="alignNode1" presStyleIdx="6" presStyleCnt="28"/>
      <dgm:spPr/>
    </dgm:pt>
    <dgm:pt modelId="{0A0BC589-02DF-4839-B4F1-DB03CC08C756}" type="pres">
      <dgm:prSet presAssocID="{052E3462-2038-4812-9E1D-3E6293787461}" presName="sibTrans" presStyleCnt="0"/>
      <dgm:spPr/>
    </dgm:pt>
    <dgm:pt modelId="{E39DC3E4-C614-4D64-A62B-D26095E4D9FA}" type="pres">
      <dgm:prSet presAssocID="{00EF4178-B1A1-4542-904D-44B2EA21ECCF}" presName="parenttextcomposite" presStyleCnt="0"/>
      <dgm:spPr/>
    </dgm:pt>
    <dgm:pt modelId="{D76C217A-A837-4DB3-9BB4-44A02580BBAC}" type="pres">
      <dgm:prSet presAssocID="{00EF4178-B1A1-4542-904D-44B2EA21ECCF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3D7B91B6-F982-4C98-B630-9662C421ACF3}" type="pres">
      <dgm:prSet presAssocID="{00EF4178-B1A1-4542-904D-44B2EA21ECCF}" presName="parallelogramComposite" presStyleCnt="0"/>
      <dgm:spPr/>
    </dgm:pt>
    <dgm:pt modelId="{B058F7E0-D412-4D6C-B516-B68BAB56F368}" type="pres">
      <dgm:prSet presAssocID="{00EF4178-B1A1-4542-904D-44B2EA21ECCF}" presName="parallelogram1" presStyleLbl="alignNode1" presStyleIdx="7" presStyleCnt="28"/>
      <dgm:spPr/>
    </dgm:pt>
    <dgm:pt modelId="{6C493F47-F134-44A5-A6B9-D7D598175421}" type="pres">
      <dgm:prSet presAssocID="{00EF4178-B1A1-4542-904D-44B2EA21ECCF}" presName="parallelogram2" presStyleLbl="alignNode1" presStyleIdx="8" presStyleCnt="28"/>
      <dgm:spPr/>
    </dgm:pt>
    <dgm:pt modelId="{ECF9BDED-C960-40FC-BC96-4CAF65AF0AB7}" type="pres">
      <dgm:prSet presAssocID="{00EF4178-B1A1-4542-904D-44B2EA21ECCF}" presName="parallelogram3" presStyleLbl="alignNode1" presStyleIdx="9" presStyleCnt="28"/>
      <dgm:spPr/>
    </dgm:pt>
    <dgm:pt modelId="{64F28666-A4B9-4E3C-B27C-BCCEFD935C3D}" type="pres">
      <dgm:prSet presAssocID="{00EF4178-B1A1-4542-904D-44B2EA21ECCF}" presName="parallelogram4" presStyleLbl="alignNode1" presStyleIdx="10" presStyleCnt="28"/>
      <dgm:spPr/>
    </dgm:pt>
    <dgm:pt modelId="{5960470B-CA5D-4088-A69E-8974A09CC1B3}" type="pres">
      <dgm:prSet presAssocID="{00EF4178-B1A1-4542-904D-44B2EA21ECCF}" presName="parallelogram5" presStyleLbl="alignNode1" presStyleIdx="11" presStyleCnt="28"/>
      <dgm:spPr/>
    </dgm:pt>
    <dgm:pt modelId="{9F1BADC4-E588-4D69-B4F7-199FC4BF55F7}" type="pres">
      <dgm:prSet presAssocID="{00EF4178-B1A1-4542-904D-44B2EA21ECCF}" presName="parallelogram6" presStyleLbl="alignNode1" presStyleIdx="12" presStyleCnt="28"/>
      <dgm:spPr/>
    </dgm:pt>
    <dgm:pt modelId="{DE63CFB7-7359-4A90-9EF6-0461B93B416F}" type="pres">
      <dgm:prSet presAssocID="{00EF4178-B1A1-4542-904D-44B2EA21ECCF}" presName="parallelogram7" presStyleLbl="alignNode1" presStyleIdx="13" presStyleCnt="28"/>
      <dgm:spPr/>
    </dgm:pt>
    <dgm:pt modelId="{E3AEBDFA-462C-433B-932F-2ED074634F89}" type="pres">
      <dgm:prSet presAssocID="{D442511D-DDB8-4DD0-A679-9306F9952F93}" presName="sibTrans" presStyleCnt="0"/>
      <dgm:spPr/>
    </dgm:pt>
    <dgm:pt modelId="{550003B1-7C90-4D35-814A-6ECC2842B4C5}" type="pres">
      <dgm:prSet presAssocID="{117278BF-B1B4-4768-B948-79A064E21E1E}" presName="parenttextcomposite" presStyleCnt="0"/>
      <dgm:spPr/>
    </dgm:pt>
    <dgm:pt modelId="{CAE475DF-0AA5-422C-8520-5EB36189E95B}" type="pres">
      <dgm:prSet presAssocID="{117278BF-B1B4-4768-B948-79A064E21E1E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76EE2E58-55BA-4BE4-991D-F73A686832EC}" type="pres">
      <dgm:prSet presAssocID="{117278BF-B1B4-4768-B948-79A064E21E1E}" presName="parallelogramComposite" presStyleCnt="0"/>
      <dgm:spPr/>
    </dgm:pt>
    <dgm:pt modelId="{406340B5-517B-46B3-AE2B-2F00B5B37397}" type="pres">
      <dgm:prSet presAssocID="{117278BF-B1B4-4768-B948-79A064E21E1E}" presName="parallelogram1" presStyleLbl="alignNode1" presStyleIdx="14" presStyleCnt="28"/>
      <dgm:spPr/>
    </dgm:pt>
    <dgm:pt modelId="{028E5283-C64F-415D-A3C2-B2A2A1951B0A}" type="pres">
      <dgm:prSet presAssocID="{117278BF-B1B4-4768-B948-79A064E21E1E}" presName="parallelogram2" presStyleLbl="alignNode1" presStyleIdx="15" presStyleCnt="28"/>
      <dgm:spPr/>
    </dgm:pt>
    <dgm:pt modelId="{446855E8-FC55-4AD4-9661-235A44DC8E34}" type="pres">
      <dgm:prSet presAssocID="{117278BF-B1B4-4768-B948-79A064E21E1E}" presName="parallelogram3" presStyleLbl="alignNode1" presStyleIdx="16" presStyleCnt="28"/>
      <dgm:spPr/>
    </dgm:pt>
    <dgm:pt modelId="{095259CE-BC05-4AE1-B891-F25F311C788F}" type="pres">
      <dgm:prSet presAssocID="{117278BF-B1B4-4768-B948-79A064E21E1E}" presName="parallelogram4" presStyleLbl="alignNode1" presStyleIdx="17" presStyleCnt="28"/>
      <dgm:spPr/>
    </dgm:pt>
    <dgm:pt modelId="{50B17DA6-F639-4F4B-954F-4F7E23CF62AD}" type="pres">
      <dgm:prSet presAssocID="{117278BF-B1B4-4768-B948-79A064E21E1E}" presName="parallelogram5" presStyleLbl="alignNode1" presStyleIdx="18" presStyleCnt="28"/>
      <dgm:spPr/>
    </dgm:pt>
    <dgm:pt modelId="{986445AD-6968-43FC-8EA0-4F627EE000EB}" type="pres">
      <dgm:prSet presAssocID="{117278BF-B1B4-4768-B948-79A064E21E1E}" presName="parallelogram6" presStyleLbl="alignNode1" presStyleIdx="19" presStyleCnt="28"/>
      <dgm:spPr/>
    </dgm:pt>
    <dgm:pt modelId="{29E1653C-3044-4C7F-8E19-0A3A85D8252D}" type="pres">
      <dgm:prSet presAssocID="{117278BF-B1B4-4768-B948-79A064E21E1E}" presName="parallelogram7" presStyleLbl="alignNode1" presStyleIdx="20" presStyleCnt="28"/>
      <dgm:spPr/>
    </dgm:pt>
    <dgm:pt modelId="{0179FF06-BCC0-45F8-8ADF-BC113825D9D9}" type="pres">
      <dgm:prSet presAssocID="{BB090CE4-4D26-4821-9074-AB7C0F410F18}" presName="sibTrans" presStyleCnt="0"/>
      <dgm:spPr/>
    </dgm:pt>
    <dgm:pt modelId="{FED7AA5E-76B0-42F0-99BE-D264E5CA8CDC}" type="pres">
      <dgm:prSet presAssocID="{CCFC6D2E-18C3-4339-B0A5-57BE91BE5B23}" presName="parenttextcomposite" presStyleCnt="0"/>
      <dgm:spPr/>
    </dgm:pt>
    <dgm:pt modelId="{8B957E9F-E08A-4A69-ABD4-D96FD5895EA2}" type="pres">
      <dgm:prSet presAssocID="{CCFC6D2E-18C3-4339-B0A5-57BE91BE5B23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49A7120F-6BCE-40D0-B923-85B763E735A8}" type="pres">
      <dgm:prSet presAssocID="{CCFC6D2E-18C3-4339-B0A5-57BE91BE5B23}" presName="parallelogramComposite" presStyleCnt="0"/>
      <dgm:spPr/>
    </dgm:pt>
    <dgm:pt modelId="{F389C1FE-C56C-4CE8-B414-8B4E07809E25}" type="pres">
      <dgm:prSet presAssocID="{CCFC6D2E-18C3-4339-B0A5-57BE91BE5B23}" presName="parallelogram1" presStyleLbl="alignNode1" presStyleIdx="21" presStyleCnt="28"/>
      <dgm:spPr/>
    </dgm:pt>
    <dgm:pt modelId="{86112FF1-B96E-43F6-AC9C-6D7DD0D6A495}" type="pres">
      <dgm:prSet presAssocID="{CCFC6D2E-18C3-4339-B0A5-57BE91BE5B23}" presName="parallelogram2" presStyleLbl="alignNode1" presStyleIdx="22" presStyleCnt="28"/>
      <dgm:spPr/>
    </dgm:pt>
    <dgm:pt modelId="{1E863F52-DA4F-4633-B58B-D67F044408F9}" type="pres">
      <dgm:prSet presAssocID="{CCFC6D2E-18C3-4339-B0A5-57BE91BE5B23}" presName="parallelogram3" presStyleLbl="alignNode1" presStyleIdx="23" presStyleCnt="28"/>
      <dgm:spPr/>
    </dgm:pt>
    <dgm:pt modelId="{75D34B25-DCFB-4C73-B381-4D99874BE5B4}" type="pres">
      <dgm:prSet presAssocID="{CCFC6D2E-18C3-4339-B0A5-57BE91BE5B23}" presName="parallelogram4" presStyleLbl="alignNode1" presStyleIdx="24" presStyleCnt="28"/>
      <dgm:spPr/>
    </dgm:pt>
    <dgm:pt modelId="{204C1075-AA82-4430-8173-4FC7B7315B73}" type="pres">
      <dgm:prSet presAssocID="{CCFC6D2E-18C3-4339-B0A5-57BE91BE5B23}" presName="parallelogram5" presStyleLbl="alignNode1" presStyleIdx="25" presStyleCnt="28"/>
      <dgm:spPr/>
    </dgm:pt>
    <dgm:pt modelId="{1FCDA881-EE70-41A8-AC3E-2E7413C06EFC}" type="pres">
      <dgm:prSet presAssocID="{CCFC6D2E-18C3-4339-B0A5-57BE91BE5B23}" presName="parallelogram6" presStyleLbl="alignNode1" presStyleIdx="26" presStyleCnt="28"/>
      <dgm:spPr/>
    </dgm:pt>
    <dgm:pt modelId="{CA104089-400A-4CC1-99AD-2352F5A51BB3}" type="pres">
      <dgm:prSet presAssocID="{CCFC6D2E-18C3-4339-B0A5-57BE91BE5B23}" presName="parallelogram7" presStyleLbl="alignNode1" presStyleIdx="27" presStyleCnt="28"/>
      <dgm:spPr/>
    </dgm:pt>
  </dgm:ptLst>
  <dgm:cxnLst>
    <dgm:cxn modelId="{E2D17F5E-3886-4B88-A425-6C7B530704EE}" type="presOf" srcId="{5C2809EC-F87D-445B-85C2-1EB449D66F46}" destId="{B930B7E4-BC4D-4F5D-BB27-E211A77B57C9}" srcOrd="0" destOrd="0" presId="urn:microsoft.com/office/officeart/2008/layout/VerticalAccentList"/>
    <dgm:cxn modelId="{7787A549-C654-4A68-A52E-EBA6040EDD69}" srcId="{78DC74EA-C0F9-4AC5-83F2-AA2315D74F46}" destId="{117278BF-B1B4-4768-B948-79A064E21E1E}" srcOrd="2" destOrd="0" parTransId="{55BB9D82-E2FE-47E0-9684-9586E13FFD58}" sibTransId="{BB090CE4-4D26-4821-9074-AB7C0F410F18}"/>
    <dgm:cxn modelId="{7400AB58-5F9B-4D55-A6B9-245E014DC0FE}" type="presOf" srcId="{00EF4178-B1A1-4542-904D-44B2EA21ECCF}" destId="{D76C217A-A837-4DB3-9BB4-44A02580BBAC}" srcOrd="0" destOrd="0" presId="urn:microsoft.com/office/officeart/2008/layout/VerticalAccentList"/>
    <dgm:cxn modelId="{1817A27A-97C2-4091-A45D-4A11DEC89299}" type="presOf" srcId="{117278BF-B1B4-4768-B948-79A064E21E1E}" destId="{CAE475DF-0AA5-422C-8520-5EB36189E95B}" srcOrd="0" destOrd="0" presId="urn:microsoft.com/office/officeart/2008/layout/VerticalAccentList"/>
    <dgm:cxn modelId="{4E1C3F81-61D2-4C12-A0E1-DE1B68FEF1CD}" type="presOf" srcId="{78DC74EA-C0F9-4AC5-83F2-AA2315D74F46}" destId="{D1798F07-D09A-457C-B1B0-FC0A74CA7F55}" srcOrd="0" destOrd="0" presId="urn:microsoft.com/office/officeart/2008/layout/VerticalAccentList"/>
    <dgm:cxn modelId="{A599C196-B4B1-4F9D-82BF-FF9498FCC5DB}" srcId="{78DC74EA-C0F9-4AC5-83F2-AA2315D74F46}" destId="{5C2809EC-F87D-445B-85C2-1EB449D66F46}" srcOrd="0" destOrd="0" parTransId="{01968C36-EDEC-4248-BE7D-E63BD5C4700B}" sibTransId="{052E3462-2038-4812-9E1D-3E6293787461}"/>
    <dgm:cxn modelId="{A724B0A8-8AC3-4C59-9516-BE2AA3ED8ECC}" srcId="{78DC74EA-C0F9-4AC5-83F2-AA2315D74F46}" destId="{00EF4178-B1A1-4542-904D-44B2EA21ECCF}" srcOrd="1" destOrd="0" parTransId="{80966EDC-8CBC-45E1-9AE8-668D7DF5C2DB}" sibTransId="{D442511D-DDB8-4DD0-A679-9306F9952F93}"/>
    <dgm:cxn modelId="{BDDBABBB-EEE7-483B-A606-C26FBE35E9D6}" srcId="{78DC74EA-C0F9-4AC5-83F2-AA2315D74F46}" destId="{CCFC6D2E-18C3-4339-B0A5-57BE91BE5B23}" srcOrd="3" destOrd="0" parTransId="{A386BF0B-1B18-4D9B-BD0F-FEC575856B86}" sibTransId="{6C9B3182-2050-4073-A786-17E78335DAC2}"/>
    <dgm:cxn modelId="{5A5480C3-9D2E-450C-A772-611D04327A0D}" type="presOf" srcId="{CCFC6D2E-18C3-4339-B0A5-57BE91BE5B23}" destId="{8B957E9F-E08A-4A69-ABD4-D96FD5895EA2}" srcOrd="0" destOrd="0" presId="urn:microsoft.com/office/officeart/2008/layout/VerticalAccentList"/>
    <dgm:cxn modelId="{5AA8EB59-CBCD-44F4-ADD0-2BF90D168B75}" type="presParOf" srcId="{D1798F07-D09A-457C-B1B0-FC0A74CA7F55}" destId="{A418B6E2-8C3F-406A-A24E-397B105FFF8D}" srcOrd="0" destOrd="0" presId="urn:microsoft.com/office/officeart/2008/layout/VerticalAccentList"/>
    <dgm:cxn modelId="{1224635A-4E8E-4C44-9ED5-0CFD58C5C7EC}" type="presParOf" srcId="{A418B6E2-8C3F-406A-A24E-397B105FFF8D}" destId="{B930B7E4-BC4D-4F5D-BB27-E211A77B57C9}" srcOrd="0" destOrd="0" presId="urn:microsoft.com/office/officeart/2008/layout/VerticalAccentList"/>
    <dgm:cxn modelId="{D5D09B7F-B74F-4E1F-BD0C-20AC8B2D1D12}" type="presParOf" srcId="{D1798F07-D09A-457C-B1B0-FC0A74CA7F55}" destId="{2A780ED0-0DAC-414B-808A-C06AD92F5231}" srcOrd="1" destOrd="0" presId="urn:microsoft.com/office/officeart/2008/layout/VerticalAccentList"/>
    <dgm:cxn modelId="{F61F997D-FD94-4650-9FB5-32ACDB3601FA}" type="presParOf" srcId="{2A780ED0-0DAC-414B-808A-C06AD92F5231}" destId="{779FAA5F-D320-4538-BBC4-D3C92EA65F61}" srcOrd="0" destOrd="0" presId="urn:microsoft.com/office/officeart/2008/layout/VerticalAccentList"/>
    <dgm:cxn modelId="{B91F007F-20F9-4D26-AB5E-FD125CC9EFFA}" type="presParOf" srcId="{2A780ED0-0DAC-414B-808A-C06AD92F5231}" destId="{C864165C-2EFA-422D-8FAC-B36FBBAEDF84}" srcOrd="1" destOrd="0" presId="urn:microsoft.com/office/officeart/2008/layout/VerticalAccentList"/>
    <dgm:cxn modelId="{9E222F4B-6D0F-405C-9D3E-7F6625D9B534}" type="presParOf" srcId="{2A780ED0-0DAC-414B-808A-C06AD92F5231}" destId="{67B55F92-7F5E-4EFA-BA27-000707971B54}" srcOrd="2" destOrd="0" presId="urn:microsoft.com/office/officeart/2008/layout/VerticalAccentList"/>
    <dgm:cxn modelId="{DBB432AD-07C9-47F0-A1C5-76712DE8EBC5}" type="presParOf" srcId="{2A780ED0-0DAC-414B-808A-C06AD92F5231}" destId="{48856949-FF89-4A8A-8348-C29740D92AFF}" srcOrd="3" destOrd="0" presId="urn:microsoft.com/office/officeart/2008/layout/VerticalAccentList"/>
    <dgm:cxn modelId="{10A99469-AE89-41C0-B96A-E0B1C1876861}" type="presParOf" srcId="{2A780ED0-0DAC-414B-808A-C06AD92F5231}" destId="{5EEE46FA-192F-4E68-AD4A-3EB433E9B2DA}" srcOrd="4" destOrd="0" presId="urn:microsoft.com/office/officeart/2008/layout/VerticalAccentList"/>
    <dgm:cxn modelId="{731F5322-2EAE-4C05-8818-AEA9307B7FE0}" type="presParOf" srcId="{2A780ED0-0DAC-414B-808A-C06AD92F5231}" destId="{A7007CE5-82CF-48B3-8F19-19FEE3FC4B64}" srcOrd="5" destOrd="0" presId="urn:microsoft.com/office/officeart/2008/layout/VerticalAccentList"/>
    <dgm:cxn modelId="{4EDB0FDE-1BFA-4F35-8EF2-3E72F926162A}" type="presParOf" srcId="{2A780ED0-0DAC-414B-808A-C06AD92F5231}" destId="{EAD17B7B-D70B-430A-A280-859496DDC0B6}" srcOrd="6" destOrd="0" presId="urn:microsoft.com/office/officeart/2008/layout/VerticalAccentList"/>
    <dgm:cxn modelId="{13F9ABEB-9560-4DEF-B44D-A829B6032C03}" type="presParOf" srcId="{D1798F07-D09A-457C-B1B0-FC0A74CA7F55}" destId="{0A0BC589-02DF-4839-B4F1-DB03CC08C756}" srcOrd="2" destOrd="0" presId="urn:microsoft.com/office/officeart/2008/layout/VerticalAccentList"/>
    <dgm:cxn modelId="{8223A64B-F67C-4A11-9453-C0CC1F845712}" type="presParOf" srcId="{D1798F07-D09A-457C-B1B0-FC0A74CA7F55}" destId="{E39DC3E4-C614-4D64-A62B-D26095E4D9FA}" srcOrd="3" destOrd="0" presId="urn:microsoft.com/office/officeart/2008/layout/VerticalAccentList"/>
    <dgm:cxn modelId="{A98E3FC4-23B3-4F09-A7A6-FB6A7BD4A122}" type="presParOf" srcId="{E39DC3E4-C614-4D64-A62B-D26095E4D9FA}" destId="{D76C217A-A837-4DB3-9BB4-44A02580BBAC}" srcOrd="0" destOrd="0" presId="urn:microsoft.com/office/officeart/2008/layout/VerticalAccentList"/>
    <dgm:cxn modelId="{B0A77950-B809-4929-99E5-A1908FE66692}" type="presParOf" srcId="{D1798F07-D09A-457C-B1B0-FC0A74CA7F55}" destId="{3D7B91B6-F982-4C98-B630-9662C421ACF3}" srcOrd="4" destOrd="0" presId="urn:microsoft.com/office/officeart/2008/layout/VerticalAccentList"/>
    <dgm:cxn modelId="{795598BE-6952-4E73-A1E2-CDDA13B242DB}" type="presParOf" srcId="{3D7B91B6-F982-4C98-B630-9662C421ACF3}" destId="{B058F7E0-D412-4D6C-B516-B68BAB56F368}" srcOrd="0" destOrd="0" presId="urn:microsoft.com/office/officeart/2008/layout/VerticalAccentList"/>
    <dgm:cxn modelId="{86850B4F-188E-4473-A581-1C873B404E44}" type="presParOf" srcId="{3D7B91B6-F982-4C98-B630-9662C421ACF3}" destId="{6C493F47-F134-44A5-A6B9-D7D598175421}" srcOrd="1" destOrd="0" presId="urn:microsoft.com/office/officeart/2008/layout/VerticalAccentList"/>
    <dgm:cxn modelId="{21874A9B-8982-4D20-A30A-F45BE29AAAAE}" type="presParOf" srcId="{3D7B91B6-F982-4C98-B630-9662C421ACF3}" destId="{ECF9BDED-C960-40FC-BC96-4CAF65AF0AB7}" srcOrd="2" destOrd="0" presId="urn:microsoft.com/office/officeart/2008/layout/VerticalAccentList"/>
    <dgm:cxn modelId="{B80CAEB5-B1D4-48BA-B403-F216DDA8FB11}" type="presParOf" srcId="{3D7B91B6-F982-4C98-B630-9662C421ACF3}" destId="{64F28666-A4B9-4E3C-B27C-BCCEFD935C3D}" srcOrd="3" destOrd="0" presId="urn:microsoft.com/office/officeart/2008/layout/VerticalAccentList"/>
    <dgm:cxn modelId="{59EF4680-A84B-4064-8E8E-B3C3F1476732}" type="presParOf" srcId="{3D7B91B6-F982-4C98-B630-9662C421ACF3}" destId="{5960470B-CA5D-4088-A69E-8974A09CC1B3}" srcOrd="4" destOrd="0" presId="urn:microsoft.com/office/officeart/2008/layout/VerticalAccentList"/>
    <dgm:cxn modelId="{AD9BBDC5-8A07-46D9-951A-2975B9B1C9CB}" type="presParOf" srcId="{3D7B91B6-F982-4C98-B630-9662C421ACF3}" destId="{9F1BADC4-E588-4D69-B4F7-199FC4BF55F7}" srcOrd="5" destOrd="0" presId="urn:microsoft.com/office/officeart/2008/layout/VerticalAccentList"/>
    <dgm:cxn modelId="{11BF195B-025B-4A7A-A84D-3FD039B959D3}" type="presParOf" srcId="{3D7B91B6-F982-4C98-B630-9662C421ACF3}" destId="{DE63CFB7-7359-4A90-9EF6-0461B93B416F}" srcOrd="6" destOrd="0" presId="urn:microsoft.com/office/officeart/2008/layout/VerticalAccentList"/>
    <dgm:cxn modelId="{DDAF5C1B-0E91-4A43-B39A-957F19B1F8AA}" type="presParOf" srcId="{D1798F07-D09A-457C-B1B0-FC0A74CA7F55}" destId="{E3AEBDFA-462C-433B-932F-2ED074634F89}" srcOrd="5" destOrd="0" presId="urn:microsoft.com/office/officeart/2008/layout/VerticalAccentList"/>
    <dgm:cxn modelId="{65FE0914-DB6D-46A8-BC5C-1E7055C07125}" type="presParOf" srcId="{D1798F07-D09A-457C-B1B0-FC0A74CA7F55}" destId="{550003B1-7C90-4D35-814A-6ECC2842B4C5}" srcOrd="6" destOrd="0" presId="urn:microsoft.com/office/officeart/2008/layout/VerticalAccentList"/>
    <dgm:cxn modelId="{9DAC5585-9B52-4DD3-A010-E38D99BAAFAA}" type="presParOf" srcId="{550003B1-7C90-4D35-814A-6ECC2842B4C5}" destId="{CAE475DF-0AA5-422C-8520-5EB36189E95B}" srcOrd="0" destOrd="0" presId="urn:microsoft.com/office/officeart/2008/layout/VerticalAccentList"/>
    <dgm:cxn modelId="{32D7B6AB-1D18-4798-B496-BC5BD5DA8460}" type="presParOf" srcId="{D1798F07-D09A-457C-B1B0-FC0A74CA7F55}" destId="{76EE2E58-55BA-4BE4-991D-F73A686832EC}" srcOrd="7" destOrd="0" presId="urn:microsoft.com/office/officeart/2008/layout/VerticalAccentList"/>
    <dgm:cxn modelId="{D4E15FE8-551F-49F6-A36F-44D93D447920}" type="presParOf" srcId="{76EE2E58-55BA-4BE4-991D-F73A686832EC}" destId="{406340B5-517B-46B3-AE2B-2F00B5B37397}" srcOrd="0" destOrd="0" presId="urn:microsoft.com/office/officeart/2008/layout/VerticalAccentList"/>
    <dgm:cxn modelId="{4414771C-67F8-4F20-B3C4-5510EB18259E}" type="presParOf" srcId="{76EE2E58-55BA-4BE4-991D-F73A686832EC}" destId="{028E5283-C64F-415D-A3C2-B2A2A1951B0A}" srcOrd="1" destOrd="0" presId="urn:microsoft.com/office/officeart/2008/layout/VerticalAccentList"/>
    <dgm:cxn modelId="{0843E5BC-3397-4C7F-9593-DE077A606DDE}" type="presParOf" srcId="{76EE2E58-55BA-4BE4-991D-F73A686832EC}" destId="{446855E8-FC55-4AD4-9661-235A44DC8E34}" srcOrd="2" destOrd="0" presId="urn:microsoft.com/office/officeart/2008/layout/VerticalAccentList"/>
    <dgm:cxn modelId="{3D096F5B-8BB6-460A-9BF9-326BA057601B}" type="presParOf" srcId="{76EE2E58-55BA-4BE4-991D-F73A686832EC}" destId="{095259CE-BC05-4AE1-B891-F25F311C788F}" srcOrd="3" destOrd="0" presId="urn:microsoft.com/office/officeart/2008/layout/VerticalAccentList"/>
    <dgm:cxn modelId="{528099B6-5F36-474F-A3BC-F81C888FF456}" type="presParOf" srcId="{76EE2E58-55BA-4BE4-991D-F73A686832EC}" destId="{50B17DA6-F639-4F4B-954F-4F7E23CF62AD}" srcOrd="4" destOrd="0" presId="urn:microsoft.com/office/officeart/2008/layout/VerticalAccentList"/>
    <dgm:cxn modelId="{3457F3EA-824B-44FD-B695-447483917479}" type="presParOf" srcId="{76EE2E58-55BA-4BE4-991D-F73A686832EC}" destId="{986445AD-6968-43FC-8EA0-4F627EE000EB}" srcOrd="5" destOrd="0" presId="urn:microsoft.com/office/officeart/2008/layout/VerticalAccentList"/>
    <dgm:cxn modelId="{0D8FCE50-92E3-444F-AA99-B7C8D7D8C615}" type="presParOf" srcId="{76EE2E58-55BA-4BE4-991D-F73A686832EC}" destId="{29E1653C-3044-4C7F-8E19-0A3A85D8252D}" srcOrd="6" destOrd="0" presId="urn:microsoft.com/office/officeart/2008/layout/VerticalAccentList"/>
    <dgm:cxn modelId="{915CDA0B-5595-4F6E-8135-33EE024DF32A}" type="presParOf" srcId="{D1798F07-D09A-457C-B1B0-FC0A74CA7F55}" destId="{0179FF06-BCC0-45F8-8ADF-BC113825D9D9}" srcOrd="8" destOrd="0" presId="urn:microsoft.com/office/officeart/2008/layout/VerticalAccentList"/>
    <dgm:cxn modelId="{9C124532-BBB1-44D0-B0B8-B2627B897454}" type="presParOf" srcId="{D1798F07-D09A-457C-B1B0-FC0A74CA7F55}" destId="{FED7AA5E-76B0-42F0-99BE-D264E5CA8CDC}" srcOrd="9" destOrd="0" presId="urn:microsoft.com/office/officeart/2008/layout/VerticalAccentList"/>
    <dgm:cxn modelId="{ACEFC5A2-DD76-4299-92B0-C205CD6B2B0C}" type="presParOf" srcId="{FED7AA5E-76B0-42F0-99BE-D264E5CA8CDC}" destId="{8B957E9F-E08A-4A69-ABD4-D96FD5895EA2}" srcOrd="0" destOrd="0" presId="urn:microsoft.com/office/officeart/2008/layout/VerticalAccentList"/>
    <dgm:cxn modelId="{1EB0788F-FB38-44ED-A922-AE89B0541E0B}" type="presParOf" srcId="{D1798F07-D09A-457C-B1B0-FC0A74CA7F55}" destId="{49A7120F-6BCE-40D0-B923-85B763E735A8}" srcOrd="10" destOrd="0" presId="urn:microsoft.com/office/officeart/2008/layout/VerticalAccentList"/>
    <dgm:cxn modelId="{F6E9199A-376A-4010-803D-11EAE6E4FC4B}" type="presParOf" srcId="{49A7120F-6BCE-40D0-B923-85B763E735A8}" destId="{F389C1FE-C56C-4CE8-B414-8B4E07809E25}" srcOrd="0" destOrd="0" presId="urn:microsoft.com/office/officeart/2008/layout/VerticalAccentList"/>
    <dgm:cxn modelId="{DF47AFCE-B3FA-4CB2-BED0-3E9BD1E3839D}" type="presParOf" srcId="{49A7120F-6BCE-40D0-B923-85B763E735A8}" destId="{86112FF1-B96E-43F6-AC9C-6D7DD0D6A495}" srcOrd="1" destOrd="0" presId="urn:microsoft.com/office/officeart/2008/layout/VerticalAccentList"/>
    <dgm:cxn modelId="{0ABDC587-6505-4C1B-A143-1BB0C59FBA38}" type="presParOf" srcId="{49A7120F-6BCE-40D0-B923-85B763E735A8}" destId="{1E863F52-DA4F-4633-B58B-D67F044408F9}" srcOrd="2" destOrd="0" presId="urn:microsoft.com/office/officeart/2008/layout/VerticalAccentList"/>
    <dgm:cxn modelId="{88F3DD52-6FD2-4FF7-B57B-13E9D391CB7C}" type="presParOf" srcId="{49A7120F-6BCE-40D0-B923-85B763E735A8}" destId="{75D34B25-DCFB-4C73-B381-4D99874BE5B4}" srcOrd="3" destOrd="0" presId="urn:microsoft.com/office/officeart/2008/layout/VerticalAccentList"/>
    <dgm:cxn modelId="{4EB52EF3-2EE4-4E5C-A3DF-5CCD67AF4E73}" type="presParOf" srcId="{49A7120F-6BCE-40D0-B923-85B763E735A8}" destId="{204C1075-AA82-4430-8173-4FC7B7315B73}" srcOrd="4" destOrd="0" presId="urn:microsoft.com/office/officeart/2008/layout/VerticalAccentList"/>
    <dgm:cxn modelId="{291843A3-B393-4F51-9665-CB6716BF9AC4}" type="presParOf" srcId="{49A7120F-6BCE-40D0-B923-85B763E735A8}" destId="{1FCDA881-EE70-41A8-AC3E-2E7413C06EFC}" srcOrd="5" destOrd="0" presId="urn:microsoft.com/office/officeart/2008/layout/VerticalAccentList"/>
    <dgm:cxn modelId="{86E5AB45-2572-4FB8-AB92-0A759A106F85}" type="presParOf" srcId="{49A7120F-6BCE-40D0-B923-85B763E735A8}" destId="{CA104089-400A-4CC1-99AD-2352F5A51BB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E2B94D-C021-49BA-AC2F-11BF43392260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4743D865-461F-4765-B7BF-62A8025DC9E8}">
      <dgm:prSet phldrT="[Text]" custT="1"/>
      <dgm:spPr/>
      <dgm:t>
        <a:bodyPr/>
        <a:lstStyle/>
        <a:p>
          <a:r>
            <a:rPr lang="en-ID" sz="1400" dirty="0">
              <a:latin typeface="Agency FB" panose="020B0503020202020204" pitchFamily="34" charset="0"/>
            </a:rPr>
            <a:t>Setelah </a:t>
          </a:r>
          <a:r>
            <a:rPr lang="en-ID" sz="1400" dirty="0" err="1">
              <a:latin typeface="Agency FB" panose="020B0503020202020204" pitchFamily="34" charset="0"/>
            </a:rPr>
            <a:t>tahu</a:t>
          </a:r>
          <a:r>
            <a:rPr lang="en-ID" sz="1400" dirty="0">
              <a:latin typeface="Agency FB" panose="020B0503020202020204" pitchFamily="34" charset="0"/>
            </a:rPr>
            <a:t> data </a:t>
          </a:r>
          <a:r>
            <a:rPr lang="en-ID" sz="1400" dirty="0" err="1">
              <a:latin typeface="Agency FB" panose="020B0503020202020204" pitchFamily="34" charset="0"/>
            </a:rPr>
            <a:t>apa</a:t>
          </a:r>
          <a:r>
            <a:rPr lang="en-ID" sz="1400" dirty="0">
              <a:latin typeface="Agency FB" panose="020B0503020202020204" pitchFamily="34" charset="0"/>
            </a:rPr>
            <a:t> yang </a:t>
          </a:r>
          <a:r>
            <a:rPr lang="en-ID" sz="1400" dirty="0" err="1">
              <a:latin typeface="Agency FB" panose="020B0503020202020204" pitchFamily="34" charset="0"/>
            </a:rPr>
            <a:t>dibutuhkan</a:t>
          </a:r>
          <a:r>
            <a:rPr lang="en-ID" sz="1400" dirty="0">
              <a:latin typeface="Agency FB" panose="020B0503020202020204" pitchFamily="34" charset="0"/>
            </a:rPr>
            <a:t>, </a:t>
          </a:r>
          <a:r>
            <a:rPr lang="en-ID" sz="1400" dirty="0" err="1">
              <a:latin typeface="Agency FB" panose="020B0503020202020204" pitchFamily="34" charset="0"/>
            </a:rPr>
            <a:t>langkah</a:t>
          </a:r>
          <a:r>
            <a:rPr lang="en-ID" sz="1400" dirty="0">
              <a:latin typeface="Agency FB" panose="020B0503020202020204" pitchFamily="34" charset="0"/>
            </a:rPr>
            <a:t> </a:t>
          </a:r>
          <a:r>
            <a:rPr lang="en-ID" sz="1400" dirty="0" err="1">
              <a:latin typeface="Agency FB" panose="020B0503020202020204" pitchFamily="34" charset="0"/>
            </a:rPr>
            <a:t>berikutnya</a:t>
          </a:r>
          <a:r>
            <a:rPr lang="en-ID" sz="1400" dirty="0">
              <a:latin typeface="Agency FB" panose="020B0503020202020204" pitchFamily="34" charset="0"/>
            </a:rPr>
            <a:t> </a:t>
          </a:r>
          <a:r>
            <a:rPr lang="en-ID" sz="1400" dirty="0" err="1">
              <a:latin typeface="Agency FB" panose="020B0503020202020204" pitchFamily="34" charset="0"/>
            </a:rPr>
            <a:t>adalah</a:t>
          </a:r>
          <a:r>
            <a:rPr lang="en-ID" sz="1400" dirty="0">
              <a:latin typeface="Agency FB" panose="020B0503020202020204" pitchFamily="34" charset="0"/>
            </a:rPr>
            <a:t> </a:t>
          </a:r>
          <a:r>
            <a:rPr lang="en-ID" sz="1400" dirty="0" err="1">
              <a:latin typeface="Agency FB" panose="020B0503020202020204" pitchFamily="34" charset="0"/>
            </a:rPr>
            <a:t>merancang</a:t>
          </a:r>
          <a:r>
            <a:rPr lang="en-ID" sz="1400" dirty="0">
              <a:latin typeface="Agency FB" panose="020B0503020202020204" pitchFamily="34" charset="0"/>
            </a:rPr>
            <a:t> </a:t>
          </a:r>
          <a:r>
            <a:rPr lang="en-ID" sz="1400" dirty="0" err="1">
              <a:latin typeface="Agency FB" panose="020B0503020202020204" pitchFamily="34" charset="0"/>
            </a:rPr>
            <a:t>cara</a:t>
          </a:r>
          <a:r>
            <a:rPr lang="en-ID" sz="1400" dirty="0">
              <a:latin typeface="Agency FB" panose="020B0503020202020204" pitchFamily="34" charset="0"/>
            </a:rPr>
            <a:t> </a:t>
          </a:r>
          <a:r>
            <a:rPr lang="en-ID" sz="1400" dirty="0" err="1">
              <a:latin typeface="Agency FB" panose="020B0503020202020204" pitchFamily="34" charset="0"/>
            </a:rPr>
            <a:t>mengumpulkan</a:t>
          </a:r>
          <a:r>
            <a:rPr lang="en-ID" sz="1400" dirty="0">
              <a:latin typeface="Agency FB" panose="020B0503020202020204" pitchFamily="34" charset="0"/>
            </a:rPr>
            <a:t> dan </a:t>
          </a:r>
          <a:r>
            <a:rPr lang="en-ID" sz="1400" dirty="0" err="1">
              <a:latin typeface="Agency FB" panose="020B0503020202020204" pitchFamily="34" charset="0"/>
            </a:rPr>
            <a:t>mengolah</a:t>
          </a:r>
          <a:r>
            <a:rPr lang="en-ID" sz="1400" dirty="0">
              <a:latin typeface="Agency FB" panose="020B0503020202020204" pitchFamily="34" charset="0"/>
            </a:rPr>
            <a:t> </a:t>
          </a:r>
          <a:r>
            <a:rPr lang="en-ID" sz="1400" dirty="0" err="1">
              <a:latin typeface="Agency FB" panose="020B0503020202020204" pitchFamily="34" charset="0"/>
            </a:rPr>
            <a:t>datanya</a:t>
          </a:r>
          <a:r>
            <a:rPr lang="en-ID" sz="1400" dirty="0">
              <a:latin typeface="Agency FB" panose="020B0503020202020204" pitchFamily="34" charset="0"/>
            </a:rPr>
            <a:t>.</a:t>
          </a:r>
        </a:p>
      </dgm:t>
    </dgm:pt>
    <dgm:pt modelId="{193E17F8-330D-48F4-9FF3-E57CE7CCF9C4}" type="parTrans" cxnId="{9F32FE46-259F-4EE3-9E7A-F5A7564D2535}">
      <dgm:prSet/>
      <dgm:spPr/>
      <dgm:t>
        <a:bodyPr/>
        <a:lstStyle/>
        <a:p>
          <a:endParaRPr lang="en-ID"/>
        </a:p>
      </dgm:t>
    </dgm:pt>
    <dgm:pt modelId="{DBCE23CA-8D17-4B3B-A917-D090DB567BB7}" type="sibTrans" cxnId="{9F32FE46-259F-4EE3-9E7A-F5A7564D2535}">
      <dgm:prSet/>
      <dgm:spPr/>
      <dgm:t>
        <a:bodyPr/>
        <a:lstStyle/>
        <a:p>
          <a:endParaRPr lang="en-ID"/>
        </a:p>
      </dgm:t>
    </dgm:pt>
    <dgm:pt modelId="{04D1CE3A-E2D5-48CA-9D09-031202D4CD60}" type="pres">
      <dgm:prSet presAssocID="{CFE2B94D-C021-49BA-AC2F-11BF43392260}" presName="CompostProcess" presStyleCnt="0">
        <dgm:presLayoutVars>
          <dgm:dir/>
          <dgm:resizeHandles val="exact"/>
        </dgm:presLayoutVars>
      </dgm:prSet>
      <dgm:spPr/>
    </dgm:pt>
    <dgm:pt modelId="{D3533EC6-B947-47AD-900E-094C02A0483D}" type="pres">
      <dgm:prSet presAssocID="{CFE2B94D-C021-49BA-AC2F-11BF43392260}" presName="arrow" presStyleLbl="bgShp" presStyleIdx="0" presStyleCnt="1"/>
      <dgm:spPr/>
    </dgm:pt>
    <dgm:pt modelId="{A9D3E39A-476B-4AF8-A215-51A4FEA69F6E}" type="pres">
      <dgm:prSet presAssocID="{CFE2B94D-C021-49BA-AC2F-11BF43392260}" presName="linearProcess" presStyleCnt="0"/>
      <dgm:spPr/>
    </dgm:pt>
    <dgm:pt modelId="{67740215-3CB9-489D-A559-479002FD29E1}" type="pres">
      <dgm:prSet presAssocID="{4743D865-461F-4765-B7BF-62A8025DC9E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B2544318-FF13-4BFB-9034-E6E94B0EB566}" type="presOf" srcId="{CFE2B94D-C021-49BA-AC2F-11BF43392260}" destId="{04D1CE3A-E2D5-48CA-9D09-031202D4CD60}" srcOrd="0" destOrd="0" presId="urn:microsoft.com/office/officeart/2005/8/layout/hProcess9"/>
    <dgm:cxn modelId="{9F32FE46-259F-4EE3-9E7A-F5A7564D2535}" srcId="{CFE2B94D-C021-49BA-AC2F-11BF43392260}" destId="{4743D865-461F-4765-B7BF-62A8025DC9E8}" srcOrd="0" destOrd="0" parTransId="{193E17F8-330D-48F4-9FF3-E57CE7CCF9C4}" sibTransId="{DBCE23CA-8D17-4B3B-A917-D090DB567BB7}"/>
    <dgm:cxn modelId="{CB6E2CD0-06FD-46B2-9ADE-0AECA3017611}" type="presOf" srcId="{4743D865-461F-4765-B7BF-62A8025DC9E8}" destId="{67740215-3CB9-489D-A559-479002FD29E1}" srcOrd="0" destOrd="0" presId="urn:microsoft.com/office/officeart/2005/8/layout/hProcess9"/>
    <dgm:cxn modelId="{D94D5E7C-E0DC-4A6B-ADD6-946AF66C4E08}" type="presParOf" srcId="{04D1CE3A-E2D5-48CA-9D09-031202D4CD60}" destId="{D3533EC6-B947-47AD-900E-094C02A0483D}" srcOrd="0" destOrd="0" presId="urn:microsoft.com/office/officeart/2005/8/layout/hProcess9"/>
    <dgm:cxn modelId="{7DDB57D5-147B-4B07-91E1-419EC4F589FF}" type="presParOf" srcId="{04D1CE3A-E2D5-48CA-9D09-031202D4CD60}" destId="{A9D3E39A-476B-4AF8-A215-51A4FEA69F6E}" srcOrd="1" destOrd="0" presId="urn:microsoft.com/office/officeart/2005/8/layout/hProcess9"/>
    <dgm:cxn modelId="{41099233-CFAE-48BA-8896-8F957694C1DF}" type="presParOf" srcId="{A9D3E39A-476B-4AF8-A215-51A4FEA69F6E}" destId="{67740215-3CB9-489D-A559-479002FD29E1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vList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/>
      <dgm:t>
        <a:bodyPr/>
        <a:lstStyle/>
        <a:p>
          <a:pPr algn="ctr"/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2 :</a:t>
          </a:r>
        </a:p>
        <a:p>
          <a:pPr algn="r"/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Laporan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formal yang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adanya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8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penerapan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desain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pada masing-masing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kegiatan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statistic</a:t>
          </a:r>
        </a:p>
        <a:p>
          <a:pPr algn="ctr"/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1.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Rancangan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tabel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endParaRPr lang="en-US" sz="1600" dirty="0">
            <a:latin typeface="Agency FB" panose="020B0503020202020204" pitchFamily="34" charset="0"/>
            <a:ea typeface="Arial"/>
            <a:cs typeface="Arial"/>
            <a:sym typeface="Arial"/>
          </a:endParaRPr>
        </a:p>
        <a:p>
          <a:pPr algn="ctr">
            <a:buClr>
              <a:srgbClr val="000000"/>
            </a:buClr>
            <a:buSzPts val="2100"/>
            <a:buFont typeface="Noto Sans Symbols"/>
            <a:buChar char="✔"/>
          </a:pP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2.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Formulasi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indikator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dihasilkan</a:t>
          </a:r>
          <a:endParaRPr lang="en-US" sz="16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algn="ctr">
            <a:buClr>
              <a:srgbClr val="000000"/>
            </a:buClr>
            <a:buSzPts val="2100"/>
            <a:buFont typeface="Calibri"/>
            <a:buChar char="✔"/>
          </a:pP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3.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Rancangan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sistem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alur</a:t>
          </a:r>
          <a:r>
            <a:rPr lang="en-US" sz="16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kerja</a:t>
          </a:r>
          <a:endParaRPr lang="en-US" sz="16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algn="ctr">
            <a:buClr>
              <a:srgbClr val="000000"/>
            </a:buClr>
            <a:buSzPts val="2100"/>
            <a:buFont typeface="Calibri"/>
            <a:buChar char="✔"/>
          </a:pP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20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Profil</a:t>
          </a:r>
          <a:r>
            <a:rPr lang="en-US" sz="20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Kesehatan</a:t>
          </a:r>
          <a:endParaRPr lang="en-ID" sz="200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DD3868F0-C0B2-4884-8E75-12E961F0D10A}">
      <dgm:prSet custT="1"/>
      <dgm:spPr/>
      <dgm:t>
        <a:bodyPr/>
        <a:lstStyle/>
        <a:p>
          <a:pPr algn="ctr"/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3 :</a:t>
          </a:r>
        </a:p>
        <a:p>
          <a:pPr algn="r"/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pengelolaan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standarisasi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penerapan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desain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di 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lingkungan</a:t>
          </a:r>
          <a:r>
            <a:rPr lang="en-US" sz="18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K/L/</a:t>
          </a:r>
          <a:r>
            <a:rPr lang="en-US" sz="18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Pemda</a:t>
          </a:r>
          <a:endParaRPr lang="en-US" sz="18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algn="r"/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Diskominfo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Terkait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Produsen</a:t>
          </a:r>
          <a:r>
            <a:rPr lang="en-US" sz="2000" b="1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</a:t>
          </a:r>
          <a:endParaRPr lang="en-ID" sz="2000" b="1" dirty="0">
            <a:latin typeface="Agency FB" panose="020B0503020202020204" pitchFamily="34" charset="0"/>
          </a:endParaRPr>
        </a:p>
      </dgm:t>
    </dgm:pt>
    <dgm:pt modelId="{AA4ECA81-F89E-409B-BC63-50730B345015}" type="parTrans" cxnId="{72ABFA93-8EFE-4CB2-B2B1-9EB7CB476F0E}">
      <dgm:prSet/>
      <dgm:spPr/>
      <dgm:t>
        <a:bodyPr/>
        <a:lstStyle/>
        <a:p>
          <a:endParaRPr lang="en-ID"/>
        </a:p>
      </dgm:t>
    </dgm:pt>
    <dgm:pt modelId="{939073A4-5AF3-4C78-B278-8CD0C175848E}" type="sibTrans" cxnId="{72ABFA93-8EFE-4CB2-B2B1-9EB7CB476F0E}">
      <dgm:prSet/>
      <dgm:spPr/>
      <dgm:t>
        <a:bodyPr/>
        <a:lstStyle/>
        <a:p>
          <a:endParaRPr lang="en-ID"/>
        </a:p>
      </dgm:t>
    </dgm:pt>
    <dgm:pt modelId="{48215BD6-C063-437F-AA50-A6EE4311C6C8}" type="pres">
      <dgm:prSet presAssocID="{78DC74EA-C0F9-4AC5-83F2-AA2315D74F46}" presName="linear" presStyleCnt="0">
        <dgm:presLayoutVars>
          <dgm:dir/>
          <dgm:resizeHandles val="exact"/>
        </dgm:presLayoutVars>
      </dgm:prSet>
      <dgm:spPr/>
    </dgm:pt>
    <dgm:pt modelId="{39F763CD-7204-41E8-BBAB-4DF3F129F29C}" type="pres">
      <dgm:prSet presAssocID="{B2AFAA91-6EF7-47E0-9CCB-DDDE62CDDD8E}" presName="comp" presStyleCnt="0"/>
      <dgm:spPr/>
    </dgm:pt>
    <dgm:pt modelId="{CE2B7E30-A65F-4D45-9BAC-566FC47ABFD4}" type="pres">
      <dgm:prSet presAssocID="{B2AFAA91-6EF7-47E0-9CCB-DDDE62CDDD8E}" presName="box" presStyleLbl="node1" presStyleIdx="0" presStyleCnt="2" custLinFactNeighborX="-433" custLinFactNeighborY="-1509"/>
      <dgm:spPr/>
    </dgm:pt>
    <dgm:pt modelId="{12A44B56-45F8-453A-B913-6A6B93F964C5}" type="pres">
      <dgm:prSet presAssocID="{B2AFAA91-6EF7-47E0-9CCB-DDDE62CDDD8E}" presName="img" presStyleLbl="fgImgPlace1" presStyleIdx="0" presStyleCnt="2" custScaleX="132081" custScaleY="121226" custLinFactNeighborX="-2563" custLinFactNeighborY="0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96295B78-DE0E-4F14-A270-D811862B02AC}" type="pres">
      <dgm:prSet presAssocID="{B2AFAA91-6EF7-47E0-9CCB-DDDE62CDDD8E}" presName="text" presStyleLbl="node1" presStyleIdx="0" presStyleCnt="2">
        <dgm:presLayoutVars>
          <dgm:bulletEnabled val="1"/>
        </dgm:presLayoutVars>
      </dgm:prSet>
      <dgm:spPr/>
    </dgm:pt>
    <dgm:pt modelId="{F1E6C80A-F52C-4A91-9A30-39C6D991A840}" type="pres">
      <dgm:prSet presAssocID="{DC02D6EE-036F-4AAC-B10F-749DADDCAC0F}" presName="spacer" presStyleCnt="0"/>
      <dgm:spPr/>
    </dgm:pt>
    <dgm:pt modelId="{E828E800-4524-46AC-A494-FE9A14B87C6E}" type="pres">
      <dgm:prSet presAssocID="{DD3868F0-C0B2-4884-8E75-12E961F0D10A}" presName="comp" presStyleCnt="0"/>
      <dgm:spPr/>
    </dgm:pt>
    <dgm:pt modelId="{3E74BF19-A429-44E9-A4FD-99EEE3A09580}" type="pres">
      <dgm:prSet presAssocID="{DD3868F0-C0B2-4884-8E75-12E961F0D10A}" presName="box" presStyleLbl="node1" presStyleIdx="1" presStyleCnt="2"/>
      <dgm:spPr/>
    </dgm:pt>
    <dgm:pt modelId="{76717C98-41AF-4E18-8139-329C34274E37}" type="pres">
      <dgm:prSet presAssocID="{DD3868F0-C0B2-4884-8E75-12E961F0D10A}" presName="img" presStyleLbl="fgImgPlace1" presStyleIdx="1" presStyleCnt="2" custScaleX="119896" custScaleY="113143" custLinFactNeighborX="1443" custLinFactNeighborY="-1439"/>
      <dgm:spPr>
        <a:blipFill rotWithShape="1">
          <a:blip xmlns:r="http://schemas.openxmlformats.org/officeDocument/2006/relationships" r:embed="rId2"/>
          <a:srcRect/>
          <a:stretch>
            <a:fillRect l="-22000" r="-22000"/>
          </a:stretch>
        </a:blipFill>
      </dgm:spPr>
    </dgm:pt>
    <dgm:pt modelId="{3102BF2D-EB31-479A-8DFF-02AC2849D9E8}" type="pres">
      <dgm:prSet presAssocID="{DD3868F0-C0B2-4884-8E75-12E961F0D10A}" presName="text" presStyleLbl="node1" presStyleIdx="1" presStyleCnt="2">
        <dgm:presLayoutVars>
          <dgm:bulletEnabled val="1"/>
        </dgm:presLayoutVars>
      </dgm:prSet>
      <dgm:spPr/>
    </dgm:pt>
  </dgm:ptLst>
  <dgm:cxnLst>
    <dgm:cxn modelId="{D88FA16A-57AE-4FF4-B41F-B8B533B4F538}" type="presOf" srcId="{78DC74EA-C0F9-4AC5-83F2-AA2315D74F46}" destId="{48215BD6-C063-437F-AA50-A6EE4311C6C8}" srcOrd="0" destOrd="0" presId="urn:microsoft.com/office/officeart/2005/8/layout/vList4"/>
    <dgm:cxn modelId="{BB86C46E-64E2-4DD3-84D7-61836C8AE471}" type="presOf" srcId="{B2AFAA91-6EF7-47E0-9CCB-DDDE62CDDD8E}" destId="{96295B78-DE0E-4F14-A270-D811862B02AC}" srcOrd="1" destOrd="0" presId="urn:microsoft.com/office/officeart/2005/8/layout/vList4"/>
    <dgm:cxn modelId="{6EEADC89-A55A-401F-8318-D95F2602A1AB}" type="presOf" srcId="{DD3868F0-C0B2-4884-8E75-12E961F0D10A}" destId="{3102BF2D-EB31-479A-8DFF-02AC2849D9E8}" srcOrd="1" destOrd="0" presId="urn:microsoft.com/office/officeart/2005/8/layout/vList4"/>
    <dgm:cxn modelId="{72ABFA93-8EFE-4CB2-B2B1-9EB7CB476F0E}" srcId="{78DC74EA-C0F9-4AC5-83F2-AA2315D74F46}" destId="{DD3868F0-C0B2-4884-8E75-12E961F0D10A}" srcOrd="1" destOrd="0" parTransId="{AA4ECA81-F89E-409B-BC63-50730B345015}" sibTransId="{939073A4-5AF3-4C78-B278-8CD0C175848E}"/>
    <dgm:cxn modelId="{93CF08A6-55E2-470F-9E62-CA37893D7A42}" type="presOf" srcId="{B2AFAA91-6EF7-47E0-9CCB-DDDE62CDDD8E}" destId="{CE2B7E30-A65F-4D45-9BAC-566FC47ABFD4}" srcOrd="0" destOrd="0" presId="urn:microsoft.com/office/officeart/2005/8/layout/vList4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7FF4B2E9-13FA-497E-81F3-783F0DDB4036}" type="presOf" srcId="{DD3868F0-C0B2-4884-8E75-12E961F0D10A}" destId="{3E74BF19-A429-44E9-A4FD-99EEE3A09580}" srcOrd="0" destOrd="0" presId="urn:microsoft.com/office/officeart/2005/8/layout/vList4"/>
    <dgm:cxn modelId="{4BBDF894-0280-4CC9-846A-80C681746049}" type="presParOf" srcId="{48215BD6-C063-437F-AA50-A6EE4311C6C8}" destId="{39F763CD-7204-41E8-BBAB-4DF3F129F29C}" srcOrd="0" destOrd="0" presId="urn:microsoft.com/office/officeart/2005/8/layout/vList4"/>
    <dgm:cxn modelId="{B239579E-3685-4B7C-A2F7-477237EBCA67}" type="presParOf" srcId="{39F763CD-7204-41E8-BBAB-4DF3F129F29C}" destId="{CE2B7E30-A65F-4D45-9BAC-566FC47ABFD4}" srcOrd="0" destOrd="0" presId="urn:microsoft.com/office/officeart/2005/8/layout/vList4"/>
    <dgm:cxn modelId="{840CD996-DCAD-4E16-BB3A-AE6D3D796360}" type="presParOf" srcId="{39F763CD-7204-41E8-BBAB-4DF3F129F29C}" destId="{12A44B56-45F8-453A-B913-6A6B93F964C5}" srcOrd="1" destOrd="0" presId="urn:microsoft.com/office/officeart/2005/8/layout/vList4"/>
    <dgm:cxn modelId="{EDADA7E1-1950-415E-97FF-2992D663987A}" type="presParOf" srcId="{39F763CD-7204-41E8-BBAB-4DF3F129F29C}" destId="{96295B78-DE0E-4F14-A270-D811862B02AC}" srcOrd="2" destOrd="0" presId="urn:microsoft.com/office/officeart/2005/8/layout/vList4"/>
    <dgm:cxn modelId="{1BC3F3A8-F613-4F73-A8E6-8E6AD53D262A}" type="presParOf" srcId="{48215BD6-C063-437F-AA50-A6EE4311C6C8}" destId="{F1E6C80A-F52C-4A91-9A30-39C6D991A840}" srcOrd="1" destOrd="0" presId="urn:microsoft.com/office/officeart/2005/8/layout/vList4"/>
    <dgm:cxn modelId="{5B4789A6-7DF7-4FF5-8D91-6493A43C5065}" type="presParOf" srcId="{48215BD6-C063-437F-AA50-A6EE4311C6C8}" destId="{E828E800-4524-46AC-A494-FE9A14B87C6E}" srcOrd="2" destOrd="0" presId="urn:microsoft.com/office/officeart/2005/8/layout/vList4"/>
    <dgm:cxn modelId="{346CA2A5-6BD2-4857-9FBB-6D572A87E0ED}" type="presParOf" srcId="{E828E800-4524-46AC-A494-FE9A14B87C6E}" destId="{3E74BF19-A429-44E9-A4FD-99EEE3A09580}" srcOrd="0" destOrd="0" presId="urn:microsoft.com/office/officeart/2005/8/layout/vList4"/>
    <dgm:cxn modelId="{04CBC439-A4C2-4E42-B29D-9AE847DA3CEF}" type="presParOf" srcId="{E828E800-4524-46AC-A494-FE9A14B87C6E}" destId="{76717C98-41AF-4E18-8139-329C34274E37}" srcOrd="1" destOrd="0" presId="urn:microsoft.com/office/officeart/2005/8/layout/vList4"/>
    <dgm:cxn modelId="{9AEF59C9-179C-420B-978A-4001E8F45709}" type="presParOf" srcId="{E828E800-4524-46AC-A494-FE9A14B87C6E}" destId="{3102BF2D-EB31-479A-8DFF-02AC2849D9E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7D488-EDB9-4B0E-A788-07732B350201}">
      <dsp:nvSpPr>
        <dsp:cNvPr id="0" name=""/>
        <dsp:cNvSpPr/>
      </dsp:nvSpPr>
      <dsp:spPr>
        <a:xfrm>
          <a:off x="4311467" y="2058238"/>
          <a:ext cx="3376767" cy="390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350"/>
              </a:lnTo>
              <a:lnTo>
                <a:pt x="3376767" y="195350"/>
              </a:lnTo>
              <a:lnTo>
                <a:pt x="3376767" y="39070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09630-458B-4B5D-9ADA-F586C4DAABEB}">
      <dsp:nvSpPr>
        <dsp:cNvPr id="0" name=""/>
        <dsp:cNvSpPr/>
      </dsp:nvSpPr>
      <dsp:spPr>
        <a:xfrm>
          <a:off x="4311467" y="2058238"/>
          <a:ext cx="1125589" cy="390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350"/>
              </a:lnTo>
              <a:lnTo>
                <a:pt x="1125589" y="195350"/>
              </a:lnTo>
              <a:lnTo>
                <a:pt x="1125589" y="39070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E9AF0-4EA4-4BC8-821E-AE8D0BB9EB61}">
      <dsp:nvSpPr>
        <dsp:cNvPr id="0" name=""/>
        <dsp:cNvSpPr/>
      </dsp:nvSpPr>
      <dsp:spPr>
        <a:xfrm>
          <a:off x="3185878" y="2058238"/>
          <a:ext cx="1125589" cy="390700"/>
        </a:xfrm>
        <a:custGeom>
          <a:avLst/>
          <a:gdLst/>
          <a:ahLst/>
          <a:cxnLst/>
          <a:rect l="0" t="0" r="0" b="0"/>
          <a:pathLst>
            <a:path>
              <a:moveTo>
                <a:pt x="1125589" y="0"/>
              </a:moveTo>
              <a:lnTo>
                <a:pt x="1125589" y="195350"/>
              </a:lnTo>
              <a:lnTo>
                <a:pt x="0" y="195350"/>
              </a:lnTo>
              <a:lnTo>
                <a:pt x="0" y="39070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CA837-7343-439F-AD78-C49BAEAD7547}">
      <dsp:nvSpPr>
        <dsp:cNvPr id="0" name=""/>
        <dsp:cNvSpPr/>
      </dsp:nvSpPr>
      <dsp:spPr>
        <a:xfrm>
          <a:off x="934699" y="2058238"/>
          <a:ext cx="3376767" cy="390700"/>
        </a:xfrm>
        <a:custGeom>
          <a:avLst/>
          <a:gdLst/>
          <a:ahLst/>
          <a:cxnLst/>
          <a:rect l="0" t="0" r="0" b="0"/>
          <a:pathLst>
            <a:path>
              <a:moveTo>
                <a:pt x="3376767" y="0"/>
              </a:moveTo>
              <a:lnTo>
                <a:pt x="3376767" y="195350"/>
              </a:lnTo>
              <a:lnTo>
                <a:pt x="0" y="195350"/>
              </a:lnTo>
              <a:lnTo>
                <a:pt x="0" y="39070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7411F3-DF1F-49FC-8AF0-9DDB1EBCD5C5}">
      <dsp:nvSpPr>
        <dsp:cNvPr id="0" name=""/>
        <dsp:cNvSpPr/>
      </dsp:nvSpPr>
      <dsp:spPr>
        <a:xfrm>
          <a:off x="3381228" y="1127999"/>
          <a:ext cx="1860478" cy="93023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Proses </a:t>
          </a:r>
          <a:r>
            <a:rPr lang="en-US" sz="2200" b="0" i="0" u="none" strike="noStrike" kern="1200" cap="none" dirty="0" err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Bisnis</a:t>
          </a:r>
          <a:r>
            <a:rPr lang="en-US" sz="2200" b="0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 </a:t>
          </a:r>
          <a:r>
            <a:rPr lang="en-US" sz="2200" b="0" i="0" u="none" strike="noStrike" kern="1200" cap="none" dirty="0" err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Statistik</a:t>
          </a:r>
          <a:endParaRPr lang="en-ID" sz="2200" kern="1200" dirty="0"/>
        </a:p>
      </dsp:txBody>
      <dsp:txXfrm>
        <a:off x="3381228" y="1127999"/>
        <a:ext cx="1860478" cy="930239"/>
      </dsp:txXfrm>
    </dsp:sp>
    <dsp:sp modelId="{A236787D-66AE-4936-A7BA-A1ADD131250F}">
      <dsp:nvSpPr>
        <dsp:cNvPr id="0" name=""/>
        <dsp:cNvSpPr/>
      </dsp:nvSpPr>
      <dsp:spPr>
        <a:xfrm>
          <a:off x="4460" y="2448938"/>
          <a:ext cx="1860478" cy="93023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800"/>
            <a:buFont typeface="Arial"/>
            <a:buNone/>
          </a:pPr>
          <a:r>
            <a:rPr lang="en-US" sz="2200" b="0" i="0" u="none" strike="noStrike" kern="1200" cap="none" dirty="0" err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Perencanaan</a:t>
          </a:r>
          <a:r>
            <a:rPr lang="en-US" sz="2200" b="0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 Data</a:t>
          </a:r>
          <a:endParaRPr lang="en-ID" sz="2200" kern="1200" dirty="0"/>
        </a:p>
      </dsp:txBody>
      <dsp:txXfrm>
        <a:off x="4460" y="2448938"/>
        <a:ext cx="1860478" cy="930239"/>
      </dsp:txXfrm>
    </dsp:sp>
    <dsp:sp modelId="{FC373AB1-86B5-404C-BD71-CD93F06391D9}">
      <dsp:nvSpPr>
        <dsp:cNvPr id="0" name=""/>
        <dsp:cNvSpPr/>
      </dsp:nvSpPr>
      <dsp:spPr>
        <a:xfrm>
          <a:off x="2255639" y="2448938"/>
          <a:ext cx="1860478" cy="93023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800"/>
            <a:buFont typeface="Arial"/>
            <a:buNone/>
          </a:pPr>
          <a:r>
            <a:rPr lang="en-US" sz="2200" b="0" i="0" u="none" strike="noStrike" kern="1200" cap="none" dirty="0" err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Pengumpulan</a:t>
          </a:r>
          <a:r>
            <a:rPr lang="en-US" sz="2200" b="0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 Data</a:t>
          </a:r>
          <a:endParaRPr lang="en-ID" sz="2200" kern="1200" dirty="0"/>
        </a:p>
      </dsp:txBody>
      <dsp:txXfrm>
        <a:off x="2255639" y="2448938"/>
        <a:ext cx="1860478" cy="930239"/>
      </dsp:txXfrm>
    </dsp:sp>
    <dsp:sp modelId="{91B55A8B-8DDB-4118-B260-FFE692864221}">
      <dsp:nvSpPr>
        <dsp:cNvPr id="0" name=""/>
        <dsp:cNvSpPr/>
      </dsp:nvSpPr>
      <dsp:spPr>
        <a:xfrm>
          <a:off x="4506817" y="2448938"/>
          <a:ext cx="1860478" cy="93023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800"/>
            <a:buFont typeface="Arial"/>
            <a:buNone/>
          </a:pPr>
          <a:r>
            <a:rPr lang="en-US" sz="2200" b="0" i="0" u="none" strike="noStrike" kern="1200" cap="none" dirty="0" err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Pemeriksaan</a:t>
          </a:r>
          <a:r>
            <a:rPr lang="en-US" sz="2200" b="0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 Data</a:t>
          </a:r>
          <a:endParaRPr lang="en-ID" sz="2200" kern="1200" dirty="0"/>
        </a:p>
      </dsp:txBody>
      <dsp:txXfrm>
        <a:off x="4506817" y="2448938"/>
        <a:ext cx="1860478" cy="930239"/>
      </dsp:txXfrm>
    </dsp:sp>
    <dsp:sp modelId="{173C52AF-A086-44B4-A9EE-1EF169AB59AB}">
      <dsp:nvSpPr>
        <dsp:cNvPr id="0" name=""/>
        <dsp:cNvSpPr/>
      </dsp:nvSpPr>
      <dsp:spPr>
        <a:xfrm>
          <a:off x="6757996" y="2448938"/>
          <a:ext cx="1860478" cy="93023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800"/>
            <a:buFont typeface="Arial"/>
            <a:buNone/>
          </a:pPr>
          <a:r>
            <a:rPr lang="en-US" sz="2200" b="0" i="0" u="none" strike="noStrike" kern="12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Penyebarluasan Data</a:t>
          </a:r>
          <a:endParaRPr lang="en-US" sz="2200" b="0" i="0" u="none" strike="noStrike" kern="1200" cap="none" dirty="0">
            <a:solidFill>
              <a:schemeClr val="lt1"/>
            </a:solidFill>
            <a:latin typeface="Calibri"/>
            <a:ea typeface="Calibri"/>
            <a:cs typeface="Calibri"/>
            <a:sym typeface="Calibri"/>
          </a:endParaRPr>
        </a:p>
      </dsp:txBody>
      <dsp:txXfrm>
        <a:off x="6757996" y="2448938"/>
        <a:ext cx="1860478" cy="93023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B394F-117B-4556-8B94-04ADABC365E4}">
      <dsp:nvSpPr>
        <dsp:cNvPr id="0" name=""/>
        <dsp:cNvSpPr/>
      </dsp:nvSpPr>
      <dsp:spPr>
        <a:xfrm>
          <a:off x="3356712" y="0"/>
          <a:ext cx="5035069" cy="15402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40FC4-F61F-4D19-A6C4-D453FCA2186D}">
      <dsp:nvSpPr>
        <dsp:cNvPr id="0" name=""/>
        <dsp:cNvSpPr/>
      </dsp:nvSpPr>
      <dsp:spPr>
        <a:xfrm>
          <a:off x="0" y="0"/>
          <a:ext cx="3356712" cy="15402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>
              <a:latin typeface="Agency FB" panose="020B0503020202020204" pitchFamily="34" charset="0"/>
            </a:rPr>
            <a:t>Instansi menyusun alat pengumpulan data seperti kuesioner dan </a:t>
          </a:r>
          <a:r>
            <a:rPr lang="en-ID" sz="2000" i="1" kern="1200">
              <a:latin typeface="Agency FB" panose="020B0503020202020204" pitchFamily="34" charset="0"/>
            </a:rPr>
            <a:t>dummy table</a:t>
          </a:r>
          <a:endParaRPr lang="en-ID" sz="2000" b="0" i="1" kern="1200" dirty="0">
            <a:latin typeface="Agency FB" panose="020B0503020202020204" pitchFamily="34" charset="0"/>
          </a:endParaRPr>
        </a:p>
      </dsp:txBody>
      <dsp:txXfrm>
        <a:off x="75191" y="75191"/>
        <a:ext cx="3206330" cy="1389908"/>
      </dsp:txXfrm>
    </dsp:sp>
    <dsp:sp modelId="{04904A01-178F-43BD-8CDC-9B2F50EA6450}">
      <dsp:nvSpPr>
        <dsp:cNvPr id="0" name=""/>
        <dsp:cNvSpPr/>
      </dsp:nvSpPr>
      <dsp:spPr>
        <a:xfrm>
          <a:off x="3356712" y="1694320"/>
          <a:ext cx="5035069" cy="15402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A1558-6CBD-4D80-B3E9-2BF568294916}">
      <dsp:nvSpPr>
        <dsp:cNvPr id="0" name=""/>
        <dsp:cNvSpPr/>
      </dsp:nvSpPr>
      <dsp:spPr>
        <a:xfrm>
          <a:off x="0" y="1694320"/>
          <a:ext cx="3356712" cy="154029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>
              <a:latin typeface="Agency FB" panose="020B0503020202020204" pitchFamily="34" charset="0"/>
            </a:rPr>
            <a:t>Sistem untuk proses dan penyebaran data mulai dibangun</a:t>
          </a:r>
          <a:endParaRPr lang="en-ID" sz="2000" b="0" kern="1200" dirty="0">
            <a:latin typeface="Agency FB" panose="020B0503020202020204" pitchFamily="34" charset="0"/>
          </a:endParaRPr>
        </a:p>
      </dsp:txBody>
      <dsp:txXfrm>
        <a:off x="75191" y="1769511"/>
        <a:ext cx="3206330" cy="1389908"/>
      </dsp:txXfrm>
    </dsp:sp>
    <dsp:sp modelId="{C00947A2-CE19-42C6-B426-A71441670494}">
      <dsp:nvSpPr>
        <dsp:cNvPr id="0" name=""/>
        <dsp:cNvSpPr/>
      </dsp:nvSpPr>
      <dsp:spPr>
        <a:xfrm>
          <a:off x="3356712" y="3388640"/>
          <a:ext cx="5035069" cy="15402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7A7FF-323A-4540-8EF0-8D0BBAB9D1EA}">
      <dsp:nvSpPr>
        <dsp:cNvPr id="0" name=""/>
        <dsp:cNvSpPr/>
      </dsp:nvSpPr>
      <dsp:spPr>
        <a:xfrm>
          <a:off x="0" y="3388640"/>
          <a:ext cx="3356712" cy="154029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 err="1">
              <a:latin typeface="Agency FB" panose="020B0503020202020204" pitchFamily="34" charset="0"/>
            </a:rPr>
            <a:t>Sebelum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kegiatan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resmi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dilakukan</a:t>
          </a:r>
          <a:r>
            <a:rPr lang="en-ID" sz="2000" kern="1200" dirty="0">
              <a:latin typeface="Agency FB" panose="020B0503020202020204" pitchFamily="34" charset="0"/>
            </a:rPr>
            <a:t>, </a:t>
          </a:r>
          <a:r>
            <a:rPr lang="en-ID" sz="2000" kern="1200" dirty="0" err="1">
              <a:latin typeface="Agency FB" panose="020B0503020202020204" pitchFamily="34" charset="0"/>
            </a:rPr>
            <a:t>semua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sistem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diuji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coba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terlebih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dahulu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untuk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memastikan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semuanya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berjalan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lancar</a:t>
          </a:r>
          <a:endParaRPr lang="en-ID" sz="2000" kern="1200" dirty="0">
            <a:latin typeface="Agency FB" panose="020B0503020202020204" pitchFamily="34" charset="0"/>
          </a:endParaRPr>
        </a:p>
      </dsp:txBody>
      <dsp:txXfrm>
        <a:off x="75191" y="3463831"/>
        <a:ext cx="3206330" cy="138990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CAB44-B0CC-4F77-A189-C20D4C144755}">
      <dsp:nvSpPr>
        <dsp:cNvPr id="0" name=""/>
        <dsp:cNvSpPr/>
      </dsp:nvSpPr>
      <dsp:spPr>
        <a:xfrm>
          <a:off x="0" y="2022806"/>
          <a:ext cx="5459625" cy="103454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b="1" kern="1200" dirty="0">
              <a:solidFill>
                <a:schemeClr val="bg1"/>
              </a:solidFill>
              <a:latin typeface="Agency FB" panose="020B0503020202020204" pitchFamily="34" charset="0"/>
            </a:rPr>
            <a:t>LEVEL LANJUT: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Proses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persiapan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sudah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memiliki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standar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dan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prosedur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baku</a:t>
          </a:r>
          <a:endParaRPr lang="es-ES" sz="2000" b="0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>
        <a:off x="0" y="2022806"/>
        <a:ext cx="5459625" cy="1034547"/>
      </dsp:txXfrm>
    </dsp:sp>
    <dsp:sp modelId="{1CEEFB2E-2671-43F4-8AC2-3F81C40E35D1}">
      <dsp:nvSpPr>
        <dsp:cNvPr id="0" name=""/>
        <dsp:cNvSpPr/>
      </dsp:nvSpPr>
      <dsp:spPr>
        <a:xfrm rot="10800000">
          <a:off x="0" y="0"/>
          <a:ext cx="5459625" cy="1691769"/>
        </a:xfrm>
        <a:prstGeom prst="upArrowCallou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b="1" kern="1200" dirty="0">
              <a:solidFill>
                <a:schemeClr val="bg1"/>
              </a:solidFill>
              <a:latin typeface="Agency FB" panose="020B0503020202020204" pitchFamily="34" charset="0"/>
            </a:rPr>
            <a:t>LEVEL DASAR: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Ada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dokumen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yang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menunjukkan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persiapan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ini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dilakukan</a:t>
          </a:r>
          <a:endParaRPr lang="en-ID" sz="2000" b="0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 rot="10800000">
        <a:off x="0" y="0"/>
        <a:ext cx="5459625" cy="109926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74192-27DA-4700-A108-A75A1DEF713B}">
      <dsp:nvSpPr>
        <dsp:cNvPr id="0" name=""/>
        <dsp:cNvSpPr/>
      </dsp:nvSpPr>
      <dsp:spPr>
        <a:xfrm>
          <a:off x="2787275" y="799460"/>
          <a:ext cx="137155" cy="1372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18787-8927-40EA-A40D-386955A52B4B}">
      <dsp:nvSpPr>
        <dsp:cNvPr id="0" name=""/>
        <dsp:cNvSpPr/>
      </dsp:nvSpPr>
      <dsp:spPr>
        <a:xfrm>
          <a:off x="2554198" y="799460"/>
          <a:ext cx="137155" cy="1372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291DF-B874-40D2-B0FD-876D6B17FF66}">
      <dsp:nvSpPr>
        <dsp:cNvPr id="0" name=""/>
        <dsp:cNvSpPr/>
      </dsp:nvSpPr>
      <dsp:spPr>
        <a:xfrm>
          <a:off x="2321120" y="799460"/>
          <a:ext cx="137155" cy="1372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F6F97-689C-413F-95A6-A82A3110268D}">
      <dsp:nvSpPr>
        <dsp:cNvPr id="0" name=""/>
        <dsp:cNvSpPr/>
      </dsp:nvSpPr>
      <dsp:spPr>
        <a:xfrm>
          <a:off x="2088043" y="799460"/>
          <a:ext cx="137155" cy="1372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66E01-E8E0-42A9-800A-79C314A4836F}">
      <dsp:nvSpPr>
        <dsp:cNvPr id="0" name=""/>
        <dsp:cNvSpPr/>
      </dsp:nvSpPr>
      <dsp:spPr>
        <a:xfrm>
          <a:off x="1854966" y="799460"/>
          <a:ext cx="137155" cy="1372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2B52A-2B23-483D-A241-DB6F12D3DF6C}">
      <dsp:nvSpPr>
        <dsp:cNvPr id="0" name=""/>
        <dsp:cNvSpPr/>
      </dsp:nvSpPr>
      <dsp:spPr>
        <a:xfrm>
          <a:off x="1484441" y="730859"/>
          <a:ext cx="274604" cy="2744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03410-DB5E-44AB-8723-6B3883A438B0}">
      <dsp:nvSpPr>
        <dsp:cNvPr id="0" name=""/>
        <dsp:cNvSpPr/>
      </dsp:nvSpPr>
      <dsp:spPr>
        <a:xfrm>
          <a:off x="2563556" y="516029"/>
          <a:ext cx="137155" cy="1372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BBFC3-6ABC-4299-AB49-3F0E1B118E88}">
      <dsp:nvSpPr>
        <dsp:cNvPr id="0" name=""/>
        <dsp:cNvSpPr/>
      </dsp:nvSpPr>
      <dsp:spPr>
        <a:xfrm>
          <a:off x="2563556" y="1084974"/>
          <a:ext cx="137155" cy="1372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5401A-F90E-410F-8AFD-C7462935F953}">
      <dsp:nvSpPr>
        <dsp:cNvPr id="0" name=""/>
        <dsp:cNvSpPr/>
      </dsp:nvSpPr>
      <dsp:spPr>
        <a:xfrm>
          <a:off x="2686089" y="639345"/>
          <a:ext cx="137155" cy="1372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526E7-E44D-4375-A799-077B6E657A5C}">
      <dsp:nvSpPr>
        <dsp:cNvPr id="0" name=""/>
        <dsp:cNvSpPr/>
      </dsp:nvSpPr>
      <dsp:spPr>
        <a:xfrm>
          <a:off x="2694278" y="962353"/>
          <a:ext cx="137155" cy="1372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22CEB-723B-4661-9ACE-3EA42930EC45}">
      <dsp:nvSpPr>
        <dsp:cNvPr id="0" name=""/>
        <dsp:cNvSpPr/>
      </dsp:nvSpPr>
      <dsp:spPr>
        <a:xfrm>
          <a:off x="0" y="173719"/>
          <a:ext cx="1388812" cy="13886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>
              <a:solidFill>
                <a:schemeClr val="bg1"/>
              </a:solidFill>
              <a:latin typeface="Calibri"/>
            </a:rPr>
            <a:t>Alat yang </a:t>
          </a:r>
          <a:r>
            <a:rPr lang="en-ID" sz="1400" kern="1200" dirty="0" err="1">
              <a:solidFill>
                <a:schemeClr val="bg1"/>
              </a:solidFill>
              <a:latin typeface="Calibri"/>
            </a:rPr>
            <a:t>dimaksud</a:t>
          </a:r>
          <a:r>
            <a:rPr lang="en-ID" sz="1400" kern="1200" dirty="0">
              <a:solidFill>
                <a:schemeClr val="bg1"/>
              </a:solidFill>
              <a:latin typeface="Calibri"/>
            </a:rPr>
            <a:t> </a:t>
          </a:r>
          <a:r>
            <a:rPr lang="en-ID" sz="1400" kern="1200" dirty="0" err="1">
              <a:solidFill>
                <a:schemeClr val="bg1"/>
              </a:solidFill>
              <a:latin typeface="Calibri"/>
            </a:rPr>
            <a:t>bisa</a:t>
          </a:r>
          <a:r>
            <a:rPr lang="en-ID" sz="1400" kern="1200" dirty="0">
              <a:solidFill>
                <a:schemeClr val="bg1"/>
              </a:solidFill>
              <a:latin typeface="Calibri"/>
            </a:rPr>
            <a:t> </a:t>
          </a:r>
          <a:r>
            <a:rPr lang="en-ID" sz="1400" kern="1200" dirty="0" err="1">
              <a:solidFill>
                <a:schemeClr val="bg1"/>
              </a:solidFill>
              <a:latin typeface="Calibri"/>
            </a:rPr>
            <a:t>berupa</a:t>
          </a:r>
          <a:r>
            <a:rPr lang="en-ID" sz="1400" kern="1200" dirty="0">
              <a:solidFill>
                <a:schemeClr val="bg1"/>
              </a:solidFill>
              <a:latin typeface="Calibri"/>
            </a:rPr>
            <a:t> </a:t>
          </a:r>
          <a:r>
            <a:rPr lang="en-ID" sz="1400" kern="1200" dirty="0" err="1">
              <a:solidFill>
                <a:schemeClr val="bg1"/>
              </a:solidFill>
              <a:latin typeface="Calibri"/>
            </a:rPr>
            <a:t>kuesioner</a:t>
          </a:r>
          <a:r>
            <a:rPr lang="en-ID" sz="1400" kern="1200" dirty="0">
              <a:solidFill>
                <a:schemeClr val="bg1"/>
              </a:solidFill>
              <a:latin typeface="Calibri"/>
            </a:rPr>
            <a:t>, </a:t>
          </a:r>
          <a:r>
            <a:rPr lang="en-ID" sz="1400" kern="1200" dirty="0" err="1">
              <a:solidFill>
                <a:schemeClr val="bg1"/>
              </a:solidFill>
              <a:latin typeface="Calibri"/>
            </a:rPr>
            <a:t>formulir</a:t>
          </a:r>
          <a:r>
            <a:rPr lang="en-ID" sz="1400" kern="1200" dirty="0">
              <a:solidFill>
                <a:schemeClr val="bg1"/>
              </a:solidFill>
              <a:latin typeface="Calibri"/>
            </a:rPr>
            <a:t>, </a:t>
          </a:r>
          <a:r>
            <a:rPr lang="en-ID" sz="1400" kern="1200" dirty="0" err="1">
              <a:solidFill>
                <a:schemeClr val="bg1"/>
              </a:solidFill>
              <a:latin typeface="Calibri"/>
            </a:rPr>
            <a:t>atau</a:t>
          </a:r>
          <a:r>
            <a:rPr lang="en-ID" sz="1400" kern="1200" dirty="0">
              <a:solidFill>
                <a:schemeClr val="bg1"/>
              </a:solidFill>
              <a:latin typeface="Calibri"/>
            </a:rPr>
            <a:t> </a:t>
          </a:r>
          <a:r>
            <a:rPr lang="en-ID" sz="1400" kern="1200" dirty="0" err="1">
              <a:solidFill>
                <a:schemeClr val="bg1"/>
              </a:solidFill>
              <a:latin typeface="Calibri"/>
            </a:rPr>
            <a:t>aplikasi</a:t>
          </a:r>
          <a:r>
            <a:rPr lang="en-ID" sz="1400" kern="1200" dirty="0">
              <a:solidFill>
                <a:schemeClr val="bg1"/>
              </a:solidFill>
              <a:latin typeface="Calibri"/>
            </a:rPr>
            <a:t> </a:t>
          </a:r>
          <a:r>
            <a:rPr lang="en-ID" sz="1400" kern="1200" dirty="0" err="1">
              <a:solidFill>
                <a:schemeClr val="bg1"/>
              </a:solidFill>
              <a:latin typeface="Calibri"/>
            </a:rPr>
            <a:t>untuk</a:t>
          </a:r>
          <a:r>
            <a:rPr lang="en-ID" sz="1400" kern="1200" dirty="0">
              <a:solidFill>
                <a:schemeClr val="bg1"/>
              </a:solidFill>
              <a:latin typeface="Calibri"/>
            </a:rPr>
            <a:t> </a:t>
          </a:r>
          <a:r>
            <a:rPr lang="en-ID" sz="1400" kern="1200" dirty="0" err="1">
              <a:solidFill>
                <a:schemeClr val="bg1"/>
              </a:solidFill>
              <a:latin typeface="Calibri"/>
            </a:rPr>
            <a:t>mencatat</a:t>
          </a:r>
          <a:r>
            <a:rPr lang="en-ID" sz="1400" kern="1200" dirty="0">
              <a:solidFill>
                <a:schemeClr val="bg1"/>
              </a:solidFill>
              <a:latin typeface="Calibri"/>
            </a:rPr>
            <a:t> data</a:t>
          </a:r>
          <a:endParaRPr lang="en-ID" sz="1400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>
        <a:off x="0" y="173719"/>
        <a:ext cx="1388812" cy="138868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E8DE2-2845-4CA3-9544-3781B7B8C1AF}">
      <dsp:nvSpPr>
        <dsp:cNvPr id="0" name=""/>
        <dsp:cNvSpPr/>
      </dsp:nvSpPr>
      <dsp:spPr>
        <a:xfrm>
          <a:off x="2860" y="405420"/>
          <a:ext cx="4227491" cy="2912741"/>
        </a:xfrm>
        <a:prstGeom prst="roundRect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7000" r="-7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EA1C3-F127-446C-AFAD-97605718630E}">
      <dsp:nvSpPr>
        <dsp:cNvPr id="0" name=""/>
        <dsp:cNvSpPr/>
      </dsp:nvSpPr>
      <dsp:spPr>
        <a:xfrm>
          <a:off x="2860" y="3318162"/>
          <a:ext cx="4227491" cy="1568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2 :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Laporan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formal yang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adanya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8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penyiapan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instrumen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pada masing-masing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kegiatan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endParaRPr lang="en-ID" sz="2000" kern="1200" dirty="0">
            <a:latin typeface="Agency FB" panose="020B0503020202020204" pitchFamily="34" charset="0"/>
          </a:endParaRPr>
        </a:p>
      </dsp:txBody>
      <dsp:txXfrm>
        <a:off x="2860" y="3318162"/>
        <a:ext cx="4227491" cy="1568399"/>
      </dsp:txXfrm>
    </dsp:sp>
    <dsp:sp modelId="{502516E6-E4A8-4C52-8AFF-8B527D94F66F}">
      <dsp:nvSpPr>
        <dsp:cNvPr id="0" name=""/>
        <dsp:cNvSpPr/>
      </dsp:nvSpPr>
      <dsp:spPr>
        <a:xfrm>
          <a:off x="4653278" y="405420"/>
          <a:ext cx="4227491" cy="2912741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4459B-BA0B-4FC8-B0FD-0FC2F06481ED}">
      <dsp:nvSpPr>
        <dsp:cNvPr id="0" name=""/>
        <dsp:cNvSpPr/>
      </dsp:nvSpPr>
      <dsp:spPr>
        <a:xfrm>
          <a:off x="4653278" y="3318162"/>
          <a:ext cx="4227491" cy="1568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3 :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pengelolaan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standarisasi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penyiapan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instrumen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di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lingkungan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K/L/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Pemda</a:t>
          </a:r>
          <a:endParaRPr lang="en-US" sz="1800" kern="12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Diskominfo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Terkait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Produsen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</a:t>
          </a:r>
          <a:endParaRPr lang="en-ID" sz="2000" b="1" kern="1200" dirty="0">
            <a:latin typeface="Agency FB" panose="020B0503020202020204" pitchFamily="34" charset="0"/>
          </a:endParaRPr>
        </a:p>
      </dsp:txBody>
      <dsp:txXfrm>
        <a:off x="4653278" y="3318162"/>
        <a:ext cx="4227491" cy="15683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1A537-F416-427E-A4C4-1B18CBA106E3}">
      <dsp:nvSpPr>
        <dsp:cNvPr id="0" name=""/>
        <dsp:cNvSpPr/>
      </dsp:nvSpPr>
      <dsp:spPr>
        <a:xfrm rot="5400000">
          <a:off x="524619" y="1495308"/>
          <a:ext cx="1568441" cy="260985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807D27-2379-444B-9FF1-F2F46BE857F5}">
      <dsp:nvSpPr>
        <dsp:cNvPr id="0" name=""/>
        <dsp:cNvSpPr/>
      </dsp:nvSpPr>
      <dsp:spPr>
        <a:xfrm>
          <a:off x="262807" y="2275092"/>
          <a:ext cx="2356188" cy="2065337"/>
        </a:xfrm>
        <a:prstGeom prst="rect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Dilakukan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dengan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berbagai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metode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seperti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wawancara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,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pengisian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mandiri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(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swacacah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), dan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observasi</a:t>
          </a:r>
          <a:endParaRPr lang="en-ID" sz="1800" b="0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>
        <a:off x="262807" y="2275092"/>
        <a:ext cx="2356188" cy="2065337"/>
      </dsp:txXfrm>
    </dsp:sp>
    <dsp:sp modelId="{1EBF70E8-099D-40A0-98FB-466848DE0E19}">
      <dsp:nvSpPr>
        <dsp:cNvPr id="0" name=""/>
        <dsp:cNvSpPr/>
      </dsp:nvSpPr>
      <dsp:spPr>
        <a:xfrm>
          <a:off x="2174432" y="1303168"/>
          <a:ext cx="444563" cy="444563"/>
        </a:xfrm>
        <a:prstGeom prst="triangle">
          <a:avLst>
            <a:gd name="adj" fmla="val 100000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C82E27-A4F9-40E9-BC40-9713300A4A2A}">
      <dsp:nvSpPr>
        <dsp:cNvPr id="0" name=""/>
        <dsp:cNvSpPr/>
      </dsp:nvSpPr>
      <dsp:spPr>
        <a:xfrm rot="5400000">
          <a:off x="3409055" y="781552"/>
          <a:ext cx="1568441" cy="260985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03EEBF-9136-45F8-AA86-B6CE8124F12A}">
      <dsp:nvSpPr>
        <dsp:cNvPr id="0" name=""/>
        <dsp:cNvSpPr/>
      </dsp:nvSpPr>
      <dsp:spPr>
        <a:xfrm>
          <a:off x="3147243" y="1561335"/>
          <a:ext cx="2356188" cy="2065337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Pengumpulan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 data juga </a:t>
          </a: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bisa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dilakukan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dengan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cara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menarik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 data </a:t>
          </a: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dari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sistem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administrasi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 yang </a:t>
          </a: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sudah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ada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 (</a:t>
          </a:r>
          <a:r>
            <a:rPr lang="en-ID" sz="1600" kern="1200" dirty="0" err="1">
              <a:solidFill>
                <a:schemeClr val="bg1"/>
              </a:solidFill>
              <a:latin typeface="Agency FB" panose="020B0503020202020204" pitchFamily="34" charset="0"/>
            </a:rPr>
            <a:t>kompromin</a:t>
          </a:r>
          <a:r>
            <a:rPr lang="en-ID" sz="1600" kern="1200" dirty="0">
              <a:solidFill>
                <a:schemeClr val="bg1"/>
              </a:solidFill>
              <a:latin typeface="Agency FB" panose="020B0503020202020204" pitchFamily="34" charset="0"/>
            </a:rPr>
            <a:t>)</a:t>
          </a:r>
          <a:endParaRPr lang="en-ID" sz="1600" b="0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>
        <a:off x="3147243" y="1561335"/>
        <a:ext cx="2356188" cy="2065337"/>
      </dsp:txXfrm>
    </dsp:sp>
    <dsp:sp modelId="{1754BC22-358D-4E24-BC13-2E8C4AD986FA}">
      <dsp:nvSpPr>
        <dsp:cNvPr id="0" name=""/>
        <dsp:cNvSpPr/>
      </dsp:nvSpPr>
      <dsp:spPr>
        <a:xfrm>
          <a:off x="5058868" y="589412"/>
          <a:ext cx="444563" cy="444563"/>
        </a:xfrm>
        <a:prstGeom prst="triangle">
          <a:avLst>
            <a:gd name="adj" fmla="val 100000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BB442D-F984-4B02-840E-365623065BEF}">
      <dsp:nvSpPr>
        <dsp:cNvPr id="0" name=""/>
        <dsp:cNvSpPr/>
      </dsp:nvSpPr>
      <dsp:spPr>
        <a:xfrm rot="5400000">
          <a:off x="6293490" y="67796"/>
          <a:ext cx="1568441" cy="260985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7DD3AC-99CB-4136-AFC4-CE3C1778EC43}">
      <dsp:nvSpPr>
        <dsp:cNvPr id="0" name=""/>
        <dsp:cNvSpPr/>
      </dsp:nvSpPr>
      <dsp:spPr>
        <a:xfrm>
          <a:off x="6031678" y="847579"/>
          <a:ext cx="2356188" cy="2065337"/>
        </a:xfrm>
        <a:prstGeom prst="rect">
          <a:avLst/>
        </a:prstGeom>
        <a:solidFill>
          <a:srgbClr val="EEA23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 err="1">
              <a:solidFill>
                <a:schemeClr val="bg1"/>
              </a:solidFill>
              <a:latin typeface="Agency FB" panose="020B0503020202020204" pitchFamily="34" charset="0"/>
            </a:rPr>
            <a:t>Petugas</a:t>
          </a:r>
          <a:r>
            <a:rPr lang="en-ID" sz="1700" kern="1200" dirty="0">
              <a:solidFill>
                <a:schemeClr val="bg1"/>
              </a:solidFill>
              <a:latin typeface="Agency FB" panose="020B0503020202020204" pitchFamily="34" charset="0"/>
            </a:rPr>
            <a:t> yang </a:t>
          </a:r>
          <a:r>
            <a:rPr lang="en-ID" sz="1700" kern="1200" dirty="0" err="1">
              <a:solidFill>
                <a:schemeClr val="bg1"/>
              </a:solidFill>
              <a:latin typeface="Agency FB" panose="020B0503020202020204" pitchFamily="34" charset="0"/>
            </a:rPr>
            <a:t>akan</a:t>
          </a:r>
          <a:r>
            <a:rPr lang="en-ID" sz="17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kern="1200" dirty="0" err="1">
              <a:solidFill>
                <a:schemeClr val="bg1"/>
              </a:solidFill>
              <a:latin typeface="Agency FB" panose="020B0503020202020204" pitchFamily="34" charset="0"/>
            </a:rPr>
            <a:t>melakukan</a:t>
          </a:r>
          <a:r>
            <a:rPr lang="en-ID" sz="17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kern="1200" dirty="0" err="1">
              <a:solidFill>
                <a:schemeClr val="bg1"/>
              </a:solidFill>
              <a:latin typeface="Agency FB" panose="020B0503020202020204" pitchFamily="34" charset="0"/>
            </a:rPr>
            <a:t>pengumpulan</a:t>
          </a:r>
          <a:r>
            <a:rPr lang="en-ID" sz="1700" kern="1200" dirty="0">
              <a:solidFill>
                <a:schemeClr val="bg1"/>
              </a:solidFill>
              <a:latin typeface="Agency FB" panose="020B0503020202020204" pitchFamily="34" charset="0"/>
            </a:rPr>
            <a:t> data </a:t>
          </a:r>
          <a:r>
            <a:rPr lang="en-ID" sz="1700" kern="1200" dirty="0" err="1">
              <a:solidFill>
                <a:schemeClr val="bg1"/>
              </a:solidFill>
              <a:latin typeface="Agency FB" panose="020B0503020202020204" pitchFamily="34" charset="0"/>
            </a:rPr>
            <a:t>harus</a:t>
          </a:r>
          <a:r>
            <a:rPr lang="en-ID" sz="17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kern="1200" dirty="0" err="1">
              <a:solidFill>
                <a:schemeClr val="bg1"/>
              </a:solidFill>
              <a:latin typeface="Agency FB" panose="020B0503020202020204" pitchFamily="34" charset="0"/>
            </a:rPr>
            <a:t>mengikuti</a:t>
          </a:r>
          <a:r>
            <a:rPr lang="en-ID" sz="17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kern="1200" dirty="0" err="1">
              <a:solidFill>
                <a:schemeClr val="bg1"/>
              </a:solidFill>
              <a:latin typeface="Agency FB" panose="020B0503020202020204" pitchFamily="34" charset="0"/>
            </a:rPr>
            <a:t>pelatihan</a:t>
          </a:r>
          <a:r>
            <a:rPr lang="en-ID" sz="17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kern="1200" dirty="0" err="1">
              <a:solidFill>
                <a:schemeClr val="bg1"/>
              </a:solidFill>
              <a:latin typeface="Agency FB" panose="020B0503020202020204" pitchFamily="34" charset="0"/>
            </a:rPr>
            <a:t>terlebih</a:t>
          </a:r>
          <a:r>
            <a:rPr lang="en-ID" sz="17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700" kern="1200" dirty="0" err="1">
              <a:solidFill>
                <a:schemeClr val="bg1"/>
              </a:solidFill>
              <a:latin typeface="Agency FB" panose="020B0503020202020204" pitchFamily="34" charset="0"/>
            </a:rPr>
            <a:t>dahulu</a:t>
          </a:r>
          <a:endParaRPr lang="en-ID" sz="1700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>
        <a:off x="6031678" y="847579"/>
        <a:ext cx="2356188" cy="206533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641CE-2D2C-4256-ADA5-BBB14AA5003F}">
      <dsp:nvSpPr>
        <dsp:cNvPr id="0" name=""/>
        <dsp:cNvSpPr/>
      </dsp:nvSpPr>
      <dsp:spPr>
        <a:xfrm>
          <a:off x="340191" y="0"/>
          <a:ext cx="7571088" cy="4731930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A3690C5-97BA-44DC-AD99-B49B16F6BC98}">
      <dsp:nvSpPr>
        <dsp:cNvPr id="0" name=""/>
        <dsp:cNvSpPr/>
      </dsp:nvSpPr>
      <dsp:spPr>
        <a:xfrm>
          <a:off x="2100468" y="2578901"/>
          <a:ext cx="264988" cy="26498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E678FA-D88C-4118-9180-2796CF845DBD}">
      <dsp:nvSpPr>
        <dsp:cNvPr id="0" name=""/>
        <dsp:cNvSpPr/>
      </dsp:nvSpPr>
      <dsp:spPr>
        <a:xfrm>
          <a:off x="1938871" y="2603964"/>
          <a:ext cx="2460603" cy="171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412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000" kern="1200" dirty="0">
            <a:latin typeface="Agency FB" panose="020B05030202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 err="1">
              <a:latin typeface="Agency FB" panose="020B0503020202020204" pitchFamily="34" charset="0"/>
            </a:rPr>
            <a:t>Ini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adalah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tahap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turun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ke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lapangan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atau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melalui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sistem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untuk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mengambil</a:t>
          </a:r>
          <a:r>
            <a:rPr lang="en-ID" sz="2000" kern="1200" dirty="0">
              <a:latin typeface="Agency FB" panose="020B0503020202020204" pitchFamily="34" charset="0"/>
            </a:rPr>
            <a:t> data yang </a:t>
          </a:r>
          <a:r>
            <a:rPr lang="en-ID" sz="2000" kern="1200" dirty="0" err="1">
              <a:latin typeface="Agency FB" panose="020B0503020202020204" pitchFamily="34" charset="0"/>
            </a:rPr>
            <a:t>sudah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dirancang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tadi</a:t>
          </a:r>
          <a:endParaRPr lang="en-ID" sz="2000" b="0" kern="1200" dirty="0">
            <a:latin typeface="Agency FB" panose="020B0503020202020204" pitchFamily="34" charset="0"/>
          </a:endParaRPr>
        </a:p>
      </dsp:txBody>
      <dsp:txXfrm>
        <a:off x="1938871" y="2603964"/>
        <a:ext cx="2460603" cy="1713453"/>
      </dsp:txXfrm>
    </dsp:sp>
    <dsp:sp modelId="{E52D1041-D88D-4E17-9566-68CF6B98B1AB}">
      <dsp:nvSpPr>
        <dsp:cNvPr id="0" name=""/>
        <dsp:cNvSpPr/>
      </dsp:nvSpPr>
      <dsp:spPr>
        <a:xfrm>
          <a:off x="4542144" y="1372259"/>
          <a:ext cx="454265" cy="454265"/>
        </a:xfrm>
        <a:prstGeom prst="ellips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79CE7A-BA5D-44DF-BCA4-E42218A7171C}">
      <dsp:nvSpPr>
        <dsp:cNvPr id="0" name=""/>
        <dsp:cNvSpPr/>
      </dsp:nvSpPr>
      <dsp:spPr>
        <a:xfrm rot="10800000" flipV="1">
          <a:off x="4666817" y="1613958"/>
          <a:ext cx="2460603" cy="1503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000" kern="1200" dirty="0">
            <a:latin typeface="Agency FB" panose="020B0503020202020204" pitchFamily="34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>
              <a:latin typeface="Agency FB" panose="020B0503020202020204" pitchFamily="34" charset="0"/>
            </a:rPr>
            <a:t>Bisa </a:t>
          </a:r>
          <a:r>
            <a:rPr lang="en-ID" sz="2000" kern="1200" dirty="0" err="1">
              <a:latin typeface="Agency FB" panose="020B0503020202020204" pitchFamily="34" charset="0"/>
            </a:rPr>
            <a:t>dilakukan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lewat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wawancara</a:t>
          </a:r>
          <a:r>
            <a:rPr lang="en-ID" sz="2000" kern="1200" dirty="0">
              <a:latin typeface="Agency FB" panose="020B0503020202020204" pitchFamily="34" charset="0"/>
            </a:rPr>
            <a:t>, </a:t>
          </a:r>
          <a:r>
            <a:rPr lang="en-ID" sz="2000" kern="1200" dirty="0" err="1">
              <a:latin typeface="Agency FB" panose="020B0503020202020204" pitchFamily="34" charset="0"/>
            </a:rPr>
            <a:t>formulir</a:t>
          </a:r>
          <a:r>
            <a:rPr lang="en-ID" sz="2000" kern="1200" dirty="0">
              <a:latin typeface="Agency FB" panose="020B0503020202020204" pitchFamily="34" charset="0"/>
            </a:rPr>
            <a:t> online, </a:t>
          </a:r>
          <a:r>
            <a:rPr lang="en-ID" sz="2000" kern="1200" dirty="0" err="1">
              <a:latin typeface="Agency FB" panose="020B0503020202020204" pitchFamily="34" charset="0"/>
            </a:rPr>
            <a:t>atau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aplikasi</a:t>
          </a:r>
          <a:r>
            <a:rPr lang="en-ID" sz="2000" kern="1200" dirty="0">
              <a:latin typeface="Agency FB" panose="020B0503020202020204" pitchFamily="34" charset="0"/>
            </a:rPr>
            <a:t> </a:t>
          </a:r>
          <a:r>
            <a:rPr lang="en-ID" sz="2000" kern="1200" dirty="0" err="1">
              <a:latin typeface="Agency FB" panose="020B0503020202020204" pitchFamily="34" charset="0"/>
            </a:rPr>
            <a:t>survei</a:t>
          </a:r>
          <a:r>
            <a:rPr lang="en-ID" sz="2000" kern="1200" dirty="0">
              <a:latin typeface="Agency FB" panose="020B0503020202020204" pitchFamily="34" charset="0"/>
            </a:rPr>
            <a:t>.</a:t>
          </a:r>
          <a:endParaRPr lang="en-ID" sz="2000" b="0" kern="1200" dirty="0">
            <a:latin typeface="Agency FB" panose="020B0503020202020204" pitchFamily="34" charset="0"/>
          </a:endParaRPr>
        </a:p>
      </dsp:txBody>
      <dsp:txXfrm rot="-10800000">
        <a:off x="4666817" y="1613958"/>
        <a:ext cx="2460603" cy="15039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A7EA2-63E6-4946-9056-B22AAADC722E}">
      <dsp:nvSpPr>
        <dsp:cNvPr id="0" name=""/>
        <dsp:cNvSpPr/>
      </dsp:nvSpPr>
      <dsp:spPr>
        <a:xfrm>
          <a:off x="2345574" y="567"/>
          <a:ext cx="3518362" cy="2211907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8B6FD-56CD-4D18-8D8C-DF7799DCFB9A}">
      <dsp:nvSpPr>
        <dsp:cNvPr id="0" name=""/>
        <dsp:cNvSpPr/>
      </dsp:nvSpPr>
      <dsp:spPr>
        <a:xfrm>
          <a:off x="0" y="567"/>
          <a:ext cx="2345574" cy="22119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2 :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Laporan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formal yang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adanya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6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pengumpulan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data/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akuisisi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 pada masing-masing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kegiatan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endParaRPr lang="en-ID" sz="1800" kern="1200" dirty="0">
            <a:latin typeface="Agency FB" panose="020B0503020202020204" pitchFamily="34" charset="0"/>
          </a:endParaRPr>
        </a:p>
      </dsp:txBody>
      <dsp:txXfrm>
        <a:off x="107976" y="108543"/>
        <a:ext cx="2129622" cy="1995955"/>
      </dsp:txXfrm>
    </dsp:sp>
    <dsp:sp modelId="{D5916832-7D5B-43B4-944D-84E050DCE26F}">
      <dsp:nvSpPr>
        <dsp:cNvPr id="0" name=""/>
        <dsp:cNvSpPr/>
      </dsp:nvSpPr>
      <dsp:spPr>
        <a:xfrm>
          <a:off x="2345574" y="2433665"/>
          <a:ext cx="3518362" cy="2211907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528FE-012D-4C36-91BB-6830DF1D5258}">
      <dsp:nvSpPr>
        <dsp:cNvPr id="0" name=""/>
        <dsp:cNvSpPr/>
      </dsp:nvSpPr>
      <dsp:spPr>
        <a:xfrm>
          <a:off x="0" y="2433665"/>
          <a:ext cx="2345574" cy="2211907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3 :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pengelolaan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standarisasi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pengumpulan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data/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akuisisi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 di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lingkungan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K/L/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Pemda</a:t>
          </a:r>
          <a:endParaRPr lang="en-US" sz="1600" kern="12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Diskominfo</a:t>
          </a:r>
          <a:r>
            <a:rPr lang="en-US" sz="16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Terkait</a:t>
          </a:r>
          <a:r>
            <a:rPr lang="en-US" sz="16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Produsen</a:t>
          </a:r>
          <a:r>
            <a:rPr lang="en-US" sz="16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</a:t>
          </a:r>
          <a:endParaRPr lang="en-ID" sz="1600" b="1" kern="1200" dirty="0">
            <a:latin typeface="Agency FB" panose="020B0503020202020204" pitchFamily="34" charset="0"/>
          </a:endParaRPr>
        </a:p>
      </dsp:txBody>
      <dsp:txXfrm>
        <a:off x="107976" y="2541641"/>
        <a:ext cx="2129622" cy="199595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A7EA2-63E6-4946-9056-B22AAADC722E}">
      <dsp:nvSpPr>
        <dsp:cNvPr id="0" name=""/>
        <dsp:cNvSpPr/>
      </dsp:nvSpPr>
      <dsp:spPr>
        <a:xfrm>
          <a:off x="3027398" y="706154"/>
          <a:ext cx="2154715" cy="599547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8B6FD-56CD-4D18-8D8C-DF7799DCFB9A}">
      <dsp:nvSpPr>
        <dsp:cNvPr id="0" name=""/>
        <dsp:cNvSpPr/>
      </dsp:nvSpPr>
      <dsp:spPr>
        <a:xfrm>
          <a:off x="681823" y="515"/>
          <a:ext cx="2345574" cy="20108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2 :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Laporan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formal yang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adanya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6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PENGOLAHAN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 pada masing-masing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kegiatan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endParaRPr lang="en-ID" sz="1800" kern="1200" dirty="0">
            <a:latin typeface="Agency FB" panose="020B0503020202020204" pitchFamily="34" charset="0"/>
          </a:endParaRPr>
        </a:p>
      </dsp:txBody>
      <dsp:txXfrm>
        <a:off x="779983" y="98675"/>
        <a:ext cx="2149254" cy="1814505"/>
      </dsp:txXfrm>
    </dsp:sp>
    <dsp:sp modelId="{D5916832-7D5B-43B4-944D-84E050DCE26F}">
      <dsp:nvSpPr>
        <dsp:cNvPr id="0" name=""/>
        <dsp:cNvSpPr/>
      </dsp:nvSpPr>
      <dsp:spPr>
        <a:xfrm>
          <a:off x="3076831" y="3015547"/>
          <a:ext cx="2055849" cy="615473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528FE-012D-4C36-91BB-6830DF1D5258}">
      <dsp:nvSpPr>
        <dsp:cNvPr id="0" name=""/>
        <dsp:cNvSpPr/>
      </dsp:nvSpPr>
      <dsp:spPr>
        <a:xfrm>
          <a:off x="731256" y="2212423"/>
          <a:ext cx="2345574" cy="2010825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3 :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pengelolaan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standarisasi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PENGOLAHAN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 di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lingkungan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K/L/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Pemda</a:t>
          </a:r>
          <a:endParaRPr lang="en-US" sz="1600" kern="12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6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Diskominfo</a:t>
          </a:r>
          <a:r>
            <a:rPr lang="en-US" sz="16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Terkait</a:t>
          </a:r>
          <a:r>
            <a:rPr lang="en-US" sz="16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Produsen</a:t>
          </a:r>
          <a:r>
            <a:rPr lang="en-US" sz="16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</a:t>
          </a:r>
          <a:endParaRPr lang="en-ID" sz="1600" b="1" kern="1200" dirty="0">
            <a:latin typeface="Agency FB" panose="020B0503020202020204" pitchFamily="34" charset="0"/>
          </a:endParaRPr>
        </a:p>
      </dsp:txBody>
      <dsp:txXfrm>
        <a:off x="829416" y="2310583"/>
        <a:ext cx="2149254" cy="181450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259F8-FA68-4A94-8045-5079FA94AA23}">
      <dsp:nvSpPr>
        <dsp:cNvPr id="0" name=""/>
        <dsp:cNvSpPr/>
      </dsp:nvSpPr>
      <dsp:spPr>
        <a:xfrm>
          <a:off x="0" y="10523"/>
          <a:ext cx="7024017" cy="1123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>
              <a:latin typeface="Agency FB" panose="020B0503020202020204" pitchFamily="34" charset="0"/>
            </a:rPr>
            <a:t>Data yang </a:t>
          </a:r>
          <a:r>
            <a:rPr lang="en-ID" sz="2400" kern="1200" dirty="0" err="1">
              <a:latin typeface="Agency FB" panose="020B0503020202020204" pitchFamily="34" charset="0"/>
            </a:rPr>
            <a:t>sudah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bersih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dianalisis</a:t>
          </a:r>
          <a:r>
            <a:rPr lang="en-ID" sz="2400" kern="1200" dirty="0">
              <a:latin typeface="Agency FB" panose="020B0503020202020204" pitchFamily="34" charset="0"/>
            </a:rPr>
            <a:t> dan </a:t>
          </a:r>
          <a:r>
            <a:rPr lang="en-ID" sz="2400" kern="1200" dirty="0" err="1">
              <a:latin typeface="Agency FB" panose="020B0503020202020204" pitchFamily="34" charset="0"/>
            </a:rPr>
            <a:t>diinterpretasikan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untuk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menjawab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tujuan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awal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kegiatan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statistik</a:t>
          </a:r>
          <a:endParaRPr lang="en-ID" sz="2400" kern="1200" dirty="0">
            <a:latin typeface="Agency FB" panose="020B0503020202020204" pitchFamily="34" charset="0"/>
          </a:endParaRPr>
        </a:p>
      </dsp:txBody>
      <dsp:txXfrm>
        <a:off x="54830" y="65353"/>
        <a:ext cx="6914357" cy="1013540"/>
      </dsp:txXfrm>
    </dsp:sp>
    <dsp:sp modelId="{760DC0AF-A0CE-456E-82A9-8ACE5B3960EB}">
      <dsp:nvSpPr>
        <dsp:cNvPr id="0" name=""/>
        <dsp:cNvSpPr/>
      </dsp:nvSpPr>
      <dsp:spPr>
        <a:xfrm>
          <a:off x="0" y="1306524"/>
          <a:ext cx="7024017" cy="11232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>
              <a:latin typeface="Agency FB" panose="020B0503020202020204" pitchFamily="34" charset="0"/>
            </a:rPr>
            <a:t>Output </a:t>
          </a:r>
          <a:r>
            <a:rPr lang="en-ID" sz="2400" kern="1200" dirty="0" err="1">
              <a:latin typeface="Agency FB" panose="020B0503020202020204" pitchFamily="34" charset="0"/>
            </a:rPr>
            <a:t>disusun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dalam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bentuk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tabel</a:t>
          </a:r>
          <a:r>
            <a:rPr lang="en-ID" sz="2400" kern="1200" dirty="0">
              <a:latin typeface="Agency FB" panose="020B0503020202020204" pitchFamily="34" charset="0"/>
            </a:rPr>
            <a:t>, </a:t>
          </a:r>
          <a:r>
            <a:rPr lang="en-ID" sz="2400" kern="1200" dirty="0" err="1">
              <a:latin typeface="Agency FB" panose="020B0503020202020204" pitchFamily="34" charset="0"/>
            </a:rPr>
            <a:t>grafik</a:t>
          </a:r>
          <a:r>
            <a:rPr lang="en-ID" sz="2400" kern="1200" dirty="0">
              <a:latin typeface="Agency FB" panose="020B0503020202020204" pitchFamily="34" charset="0"/>
            </a:rPr>
            <a:t>, dan </a:t>
          </a:r>
          <a:r>
            <a:rPr lang="en-ID" sz="2400" kern="1200" dirty="0" err="1">
              <a:latin typeface="Agency FB" panose="020B0503020202020204" pitchFamily="34" charset="0"/>
            </a:rPr>
            <a:t>laporan</a:t>
          </a:r>
          <a:endParaRPr lang="en-ID" sz="2400" b="1" kern="1200" dirty="0">
            <a:latin typeface="Agency FB" panose="020B0503020202020204" pitchFamily="34" charset="0"/>
          </a:endParaRPr>
        </a:p>
      </dsp:txBody>
      <dsp:txXfrm>
        <a:off x="54830" y="1361354"/>
        <a:ext cx="6914357" cy="1013540"/>
      </dsp:txXfrm>
    </dsp:sp>
    <dsp:sp modelId="{D28C4CEA-F933-4B30-A000-FF4D38BB3605}">
      <dsp:nvSpPr>
        <dsp:cNvPr id="0" name=""/>
        <dsp:cNvSpPr/>
      </dsp:nvSpPr>
      <dsp:spPr>
        <a:xfrm>
          <a:off x="0" y="2602524"/>
          <a:ext cx="7024017" cy="11232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>
              <a:latin typeface="Agency FB" panose="020B0503020202020204" pitchFamily="34" charset="0"/>
            </a:rPr>
            <a:t>Data </a:t>
          </a:r>
          <a:r>
            <a:rPr lang="en-ID" sz="2400" kern="1200" dirty="0" err="1">
              <a:latin typeface="Agency FB" panose="020B0503020202020204" pitchFamily="34" charset="0"/>
            </a:rPr>
            <a:t>disebarluaskan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melalui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publikasi</a:t>
          </a:r>
          <a:r>
            <a:rPr lang="en-ID" sz="2400" kern="1200" dirty="0">
              <a:latin typeface="Agency FB" panose="020B0503020202020204" pitchFamily="34" charset="0"/>
            </a:rPr>
            <a:t>, website, dan </a:t>
          </a:r>
          <a:r>
            <a:rPr lang="en-ID" sz="2400" kern="1200" dirty="0" err="1">
              <a:latin typeface="Agency FB" panose="020B0503020202020204" pitchFamily="34" charset="0"/>
            </a:rPr>
            <a:t>infografis</a:t>
          </a:r>
          <a:r>
            <a:rPr lang="en-ID" sz="2400" kern="1200" dirty="0">
              <a:latin typeface="Agency FB" panose="020B0503020202020204" pitchFamily="34" charset="0"/>
            </a:rPr>
            <a:t> agar </a:t>
          </a:r>
          <a:r>
            <a:rPr lang="en-ID" sz="2400" kern="1200" dirty="0" err="1">
              <a:latin typeface="Agency FB" panose="020B0503020202020204" pitchFamily="34" charset="0"/>
            </a:rPr>
            <a:t>bisa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digunakan</a:t>
          </a:r>
          <a:r>
            <a:rPr lang="en-ID" sz="2400" kern="1200" dirty="0">
              <a:latin typeface="Agency FB" panose="020B0503020202020204" pitchFamily="34" charset="0"/>
            </a:rPr>
            <a:t> oleh </a:t>
          </a:r>
          <a:r>
            <a:rPr lang="en-ID" sz="2400" kern="1200" dirty="0" err="1">
              <a:latin typeface="Agency FB" panose="020B0503020202020204" pitchFamily="34" charset="0"/>
            </a:rPr>
            <a:t>publik</a:t>
          </a:r>
          <a:r>
            <a:rPr lang="en-ID" sz="2400" kern="1200" dirty="0">
              <a:latin typeface="Agency FB" panose="020B0503020202020204" pitchFamily="34" charset="0"/>
            </a:rPr>
            <a:t> dan </a:t>
          </a:r>
          <a:r>
            <a:rPr lang="en-ID" sz="2400" kern="1200" dirty="0" err="1">
              <a:latin typeface="Agency FB" panose="020B0503020202020204" pitchFamily="34" charset="0"/>
            </a:rPr>
            <a:t>pembuat</a:t>
          </a:r>
          <a:r>
            <a:rPr lang="en-ID" sz="2400" kern="1200" dirty="0">
              <a:latin typeface="Agency FB" panose="020B0503020202020204" pitchFamily="34" charset="0"/>
            </a:rPr>
            <a:t> </a:t>
          </a:r>
          <a:r>
            <a:rPr lang="en-ID" sz="2400" kern="1200" dirty="0" err="1">
              <a:latin typeface="Agency FB" panose="020B0503020202020204" pitchFamily="34" charset="0"/>
            </a:rPr>
            <a:t>kebijakan</a:t>
          </a:r>
          <a:endParaRPr lang="en-ID" sz="2400" b="0" kern="1200" dirty="0">
            <a:latin typeface="Agency FB" panose="020B0503020202020204" pitchFamily="34" charset="0"/>
          </a:endParaRPr>
        </a:p>
      </dsp:txBody>
      <dsp:txXfrm>
        <a:off x="54830" y="2657354"/>
        <a:ext cx="6914357" cy="101354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22357-71E7-4E17-9874-DF375BF401BF}">
      <dsp:nvSpPr>
        <dsp:cNvPr id="0" name=""/>
        <dsp:cNvSpPr/>
      </dsp:nvSpPr>
      <dsp:spPr>
        <a:xfrm>
          <a:off x="642231" y="0"/>
          <a:ext cx="7278624" cy="516056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1E6FF-E145-4DDE-A5F5-652B12FDBC2D}">
      <dsp:nvSpPr>
        <dsp:cNvPr id="0" name=""/>
        <dsp:cNvSpPr/>
      </dsp:nvSpPr>
      <dsp:spPr>
        <a:xfrm>
          <a:off x="0" y="1548169"/>
          <a:ext cx="2568926" cy="20642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Kegiatan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statistik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diakhiri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dengan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evaluasi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terhadap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seluruh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proses</a:t>
          </a:r>
        </a:p>
      </dsp:txBody>
      <dsp:txXfrm>
        <a:off x="100767" y="1648936"/>
        <a:ext cx="2367392" cy="1862692"/>
      </dsp:txXfrm>
    </dsp:sp>
    <dsp:sp modelId="{066A7228-1131-4550-B8DF-5A2058295EF3}">
      <dsp:nvSpPr>
        <dsp:cNvPr id="0" name=""/>
        <dsp:cNvSpPr/>
      </dsp:nvSpPr>
      <dsp:spPr>
        <a:xfrm>
          <a:off x="2997080" y="1548169"/>
          <a:ext cx="2568926" cy="206422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Masukan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dari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pengguna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data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dikumpulkan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untuk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menjadi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dasar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perbaikan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di masa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depan</a:t>
          </a:r>
          <a:endParaRPr lang="en-ID" sz="2000" b="1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>
        <a:off x="3097847" y="1648936"/>
        <a:ext cx="2367392" cy="1862692"/>
      </dsp:txXfrm>
    </dsp:sp>
    <dsp:sp modelId="{CDF868B8-B780-4491-A5AD-AE81C94BFA99}">
      <dsp:nvSpPr>
        <dsp:cNvPr id="0" name=""/>
        <dsp:cNvSpPr/>
      </dsp:nvSpPr>
      <dsp:spPr>
        <a:xfrm>
          <a:off x="5994161" y="1548169"/>
          <a:ext cx="2568926" cy="20642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Evaluasi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ini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penting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agar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kualitas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kegiatan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statistik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terus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meningkat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dari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waktu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ke</a:t>
          </a:r>
          <a:r>
            <a:rPr lang="en-ID" sz="20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kern="1200" dirty="0" err="1">
              <a:solidFill>
                <a:schemeClr val="bg1"/>
              </a:solidFill>
              <a:latin typeface="Agency FB" panose="020B0503020202020204" pitchFamily="34" charset="0"/>
            </a:rPr>
            <a:t>waktu</a:t>
          </a:r>
          <a:endParaRPr lang="en-ID" sz="2000" b="0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>
        <a:off x="6094928" y="1648936"/>
        <a:ext cx="2367392" cy="1862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6FDD2-0A31-493D-8983-7B69D57793EF}">
      <dsp:nvSpPr>
        <dsp:cNvPr id="0" name=""/>
        <dsp:cNvSpPr/>
      </dsp:nvSpPr>
      <dsp:spPr>
        <a:xfrm>
          <a:off x="1085" y="1519560"/>
          <a:ext cx="1589936" cy="1311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CC915-86FA-42F4-A7F4-EA24FF1DA682}">
      <dsp:nvSpPr>
        <dsp:cNvPr id="0" name=""/>
        <dsp:cNvSpPr/>
      </dsp:nvSpPr>
      <dsp:spPr>
        <a:xfrm>
          <a:off x="880198" y="2300724"/>
          <a:ext cx="1862264" cy="1862264"/>
        </a:xfrm>
        <a:prstGeom prst="leftCircularArrow">
          <a:avLst>
            <a:gd name="adj1" fmla="val 2569"/>
            <a:gd name="adj2" fmla="val 311854"/>
            <a:gd name="adj3" fmla="val 1977065"/>
            <a:gd name="adj4" fmla="val 8914189"/>
            <a:gd name="adj5" fmla="val 299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B41B18-3FFC-461B-B4F5-139043FC3837}">
      <dsp:nvSpPr>
        <dsp:cNvPr id="0" name=""/>
        <dsp:cNvSpPr/>
      </dsp:nvSpPr>
      <dsp:spPr>
        <a:xfrm>
          <a:off x="210914" y="1971475"/>
          <a:ext cx="1700257" cy="171890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2000" b="0" kern="1200" dirty="0">
              <a:solidFill>
                <a:schemeClr val="bg1"/>
              </a:solidFill>
              <a:latin typeface="Agency FB" panose="020B0503020202020204" pitchFamily="34" charset="0"/>
            </a:rPr>
            <a:t>Identifikasi data yang dibutuhkan oleh instansi</a:t>
          </a:r>
          <a:endParaRPr lang="en-ID" sz="2000" b="0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>
        <a:off x="260713" y="2021274"/>
        <a:ext cx="1600659" cy="1619303"/>
      </dsp:txXfrm>
    </dsp:sp>
    <dsp:sp modelId="{E347395D-5769-41F7-BCED-00A8353E0D57}">
      <dsp:nvSpPr>
        <dsp:cNvPr id="0" name=""/>
        <dsp:cNvSpPr/>
      </dsp:nvSpPr>
      <dsp:spPr>
        <a:xfrm>
          <a:off x="2138995" y="2048948"/>
          <a:ext cx="1589936" cy="1311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86C5A-9C03-450D-899B-8950FE5A32EE}">
      <dsp:nvSpPr>
        <dsp:cNvPr id="0" name=""/>
        <dsp:cNvSpPr/>
      </dsp:nvSpPr>
      <dsp:spPr>
        <a:xfrm>
          <a:off x="3010515" y="733431"/>
          <a:ext cx="2122515" cy="2122515"/>
        </a:xfrm>
        <a:prstGeom prst="circularArrow">
          <a:avLst>
            <a:gd name="adj1" fmla="val 2254"/>
            <a:gd name="adj2" fmla="val 271631"/>
            <a:gd name="adj3" fmla="val 19586655"/>
            <a:gd name="adj4" fmla="val 12609307"/>
            <a:gd name="adj5" fmla="val 263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3BAFA2E-1245-47A7-B930-180A7F9C1F0C}">
      <dsp:nvSpPr>
        <dsp:cNvPr id="0" name=""/>
        <dsp:cNvSpPr/>
      </dsp:nvSpPr>
      <dsp:spPr>
        <a:xfrm>
          <a:off x="2298476" y="1287610"/>
          <a:ext cx="1800953" cy="1522674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b="0" kern="1200" dirty="0" err="1">
              <a:solidFill>
                <a:schemeClr val="bg1"/>
              </a:solidFill>
              <a:latin typeface="Agency FB" panose="020B0503020202020204" pitchFamily="34" charset="0"/>
            </a:rPr>
            <a:t>Konsultasi</a:t>
          </a:r>
          <a:r>
            <a:rPr lang="en-ID" sz="2000" b="0" kern="1200" dirty="0">
              <a:solidFill>
                <a:schemeClr val="bg1"/>
              </a:solidFill>
              <a:latin typeface="Agency FB" panose="020B0503020202020204" pitchFamily="34" charset="0"/>
            </a:rPr>
            <a:t> dan </a:t>
          </a:r>
          <a:r>
            <a:rPr lang="en-ID" sz="2000" b="0" kern="1200" dirty="0" err="1">
              <a:solidFill>
                <a:schemeClr val="bg1"/>
              </a:solidFill>
              <a:latin typeface="Agency FB" panose="020B0503020202020204" pitchFamily="34" charset="0"/>
            </a:rPr>
            <a:t>konfirmasi</a:t>
          </a:r>
          <a:r>
            <a:rPr lang="en-ID" sz="2000" b="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b="0" kern="1200" dirty="0" err="1">
              <a:solidFill>
                <a:schemeClr val="bg1"/>
              </a:solidFill>
              <a:latin typeface="Agency FB" panose="020B0503020202020204" pitchFamily="34" charset="0"/>
            </a:rPr>
            <a:t>kebutuhan</a:t>
          </a:r>
          <a:r>
            <a:rPr lang="en-ID" sz="2000" b="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2000" b="0" kern="1200" dirty="0" err="1">
              <a:solidFill>
                <a:schemeClr val="bg1"/>
              </a:solidFill>
              <a:latin typeface="Agency FB" panose="020B0503020202020204" pitchFamily="34" charset="0"/>
            </a:rPr>
            <a:t>dengan</a:t>
          </a:r>
          <a:r>
            <a:rPr lang="en-ID" sz="2000" b="0" kern="1200" dirty="0">
              <a:solidFill>
                <a:schemeClr val="bg1"/>
              </a:solidFill>
              <a:latin typeface="Agency FB" panose="020B0503020202020204" pitchFamily="34" charset="0"/>
            </a:rPr>
            <a:t> stakeholder</a:t>
          </a:r>
        </a:p>
      </dsp:txBody>
      <dsp:txXfrm>
        <a:off x="2343074" y="1332208"/>
        <a:ext cx="1711757" cy="1433478"/>
      </dsp:txXfrm>
    </dsp:sp>
    <dsp:sp modelId="{719D8947-1C54-48E5-9719-80F6E60F7315}">
      <dsp:nvSpPr>
        <dsp:cNvPr id="0" name=""/>
        <dsp:cNvSpPr/>
      </dsp:nvSpPr>
      <dsp:spPr>
        <a:xfrm>
          <a:off x="4327253" y="1585875"/>
          <a:ext cx="1589936" cy="1311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17A09-4AC7-4132-949E-918E2784BE4E}">
      <dsp:nvSpPr>
        <dsp:cNvPr id="0" name=""/>
        <dsp:cNvSpPr/>
      </dsp:nvSpPr>
      <dsp:spPr>
        <a:xfrm>
          <a:off x="5235482" y="2268604"/>
          <a:ext cx="1890005" cy="1890005"/>
        </a:xfrm>
        <a:prstGeom prst="leftCircularArrow">
          <a:avLst>
            <a:gd name="adj1" fmla="val 2531"/>
            <a:gd name="adj2" fmla="val 307008"/>
            <a:gd name="adj3" fmla="val 2216554"/>
            <a:gd name="adj4" fmla="val 9158525"/>
            <a:gd name="adj5" fmla="val 2953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5B9EAD-35F5-4F9D-9280-EE1BA062C2C8}">
      <dsp:nvSpPr>
        <dsp:cNvPr id="0" name=""/>
        <dsp:cNvSpPr/>
      </dsp:nvSpPr>
      <dsp:spPr>
        <a:xfrm>
          <a:off x="4513353" y="2170419"/>
          <a:ext cx="1747714" cy="1453642"/>
        </a:xfrm>
        <a:prstGeom prst="roundRect">
          <a:avLst>
            <a:gd name="adj" fmla="val 10000"/>
          </a:avLst>
        </a:prstGeom>
        <a:solidFill>
          <a:srgbClr val="EEA23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Tentukan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tujuan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kegiatan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,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konsep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, dan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definisi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data yang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akan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dikumpulkan</a:t>
          </a:r>
          <a:endParaRPr lang="en-ID" sz="1800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>
        <a:off x="4555929" y="2212995"/>
        <a:ext cx="1662562" cy="1368490"/>
      </dsp:txXfrm>
    </dsp:sp>
    <dsp:sp modelId="{2F0A3D14-773D-4B5C-968F-023CF802EA15}">
      <dsp:nvSpPr>
        <dsp:cNvPr id="0" name=""/>
        <dsp:cNvSpPr/>
      </dsp:nvSpPr>
      <dsp:spPr>
        <a:xfrm>
          <a:off x="6488892" y="2092238"/>
          <a:ext cx="1589936" cy="1311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74DC6-07F3-4613-B50B-04DB5E1F0797}">
      <dsp:nvSpPr>
        <dsp:cNvPr id="0" name=""/>
        <dsp:cNvSpPr/>
      </dsp:nvSpPr>
      <dsp:spPr>
        <a:xfrm>
          <a:off x="6708088" y="1244320"/>
          <a:ext cx="1683693" cy="1695836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Periksa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ketersediaan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data dan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susun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proposal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kegiatan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statistik</a:t>
          </a:r>
          <a:r>
            <a:rPr lang="en-ID" sz="1800" kern="1200" dirty="0">
              <a:solidFill>
                <a:schemeClr val="bg1"/>
              </a:solidFill>
              <a:latin typeface="Agency FB" panose="020B0503020202020204" pitchFamily="34" charset="0"/>
            </a:rPr>
            <a:t> yang </a:t>
          </a:r>
          <a:r>
            <a:rPr lang="en-ID" sz="1800" kern="1200" dirty="0" err="1">
              <a:solidFill>
                <a:schemeClr val="bg1"/>
              </a:solidFill>
              <a:latin typeface="Agency FB" panose="020B0503020202020204" pitchFamily="34" charset="0"/>
            </a:rPr>
            <a:t>lengkap</a:t>
          </a:r>
          <a:endParaRPr lang="en-ID" sz="1800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>
        <a:off x="6757402" y="1293634"/>
        <a:ext cx="1585065" cy="15972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5034F-3389-49DA-A1BC-D5A894966B55}">
      <dsp:nvSpPr>
        <dsp:cNvPr id="0" name=""/>
        <dsp:cNvSpPr/>
      </dsp:nvSpPr>
      <dsp:spPr>
        <a:xfrm>
          <a:off x="115413" y="0"/>
          <a:ext cx="5268487" cy="5268487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6FB48-1954-4C2C-A4E9-13159C6F79A1}">
      <dsp:nvSpPr>
        <dsp:cNvPr id="0" name=""/>
        <dsp:cNvSpPr/>
      </dsp:nvSpPr>
      <dsp:spPr>
        <a:xfrm>
          <a:off x="2749657" y="528342"/>
          <a:ext cx="3424516" cy="150606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kern="1200" dirty="0">
              <a:solidFill>
                <a:srgbClr val="000000"/>
              </a:solidFill>
              <a:latin typeface="Agency FB" panose="020B0503020202020204" pitchFamily="34" charset="0"/>
            </a:rPr>
            <a:t>LEVEL DASAR (LEVEL 2): </a:t>
          </a:r>
          <a:endParaRPr lang="en-ID" sz="1600" b="1" kern="1200" dirty="0">
            <a:latin typeface="Agency FB" panose="020B0503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Ada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bukti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berupa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laporan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atau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dokumen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resmi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bahwa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proses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ini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memang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dilakukan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.</a:t>
          </a:r>
          <a:endParaRPr lang="en-ID" sz="1600" b="0" kern="1200" dirty="0">
            <a:latin typeface="Agency FB" panose="020B0503020202020204" pitchFamily="34" charset="0"/>
          </a:endParaRPr>
        </a:p>
      </dsp:txBody>
      <dsp:txXfrm>
        <a:off x="2823177" y="601862"/>
        <a:ext cx="3277476" cy="1359020"/>
      </dsp:txXfrm>
    </dsp:sp>
    <dsp:sp modelId="{909D2FCA-17FB-4396-AE2E-CFC545ED370D}">
      <dsp:nvSpPr>
        <dsp:cNvPr id="0" name=""/>
        <dsp:cNvSpPr/>
      </dsp:nvSpPr>
      <dsp:spPr>
        <a:xfrm>
          <a:off x="2749657" y="2452177"/>
          <a:ext cx="3424516" cy="18701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b="1" kern="1200" dirty="0">
              <a:solidFill>
                <a:srgbClr val="000000"/>
              </a:solidFill>
              <a:latin typeface="Agency FB" panose="020B0503020202020204" pitchFamily="34" charset="0"/>
            </a:rPr>
            <a:t>LEVEL LANJUT (LEVEL 3):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Ada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standar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atau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panduan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resmi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yang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dipakai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di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semua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instansi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pemerintah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(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pusat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maupun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daerah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).</a:t>
          </a:r>
          <a:endParaRPr lang="es-ES" sz="1600" b="0" kern="1200" dirty="0">
            <a:latin typeface="Agency FB" panose="020B0503020202020204" pitchFamily="34" charset="0"/>
          </a:endParaRPr>
        </a:p>
      </dsp:txBody>
      <dsp:txXfrm>
        <a:off x="2840952" y="2543472"/>
        <a:ext cx="3241926" cy="1687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1A852-983A-4330-AF0D-D1A283F273C6}">
      <dsp:nvSpPr>
        <dsp:cNvPr id="0" name=""/>
        <dsp:cNvSpPr/>
      </dsp:nvSpPr>
      <dsp:spPr>
        <a:xfrm>
          <a:off x="0" y="6226"/>
          <a:ext cx="5494636" cy="3744000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D8874-BBCB-4575-881B-B6F906929A9D}">
      <dsp:nvSpPr>
        <dsp:cNvPr id="0" name=""/>
        <dsp:cNvSpPr/>
      </dsp:nvSpPr>
      <dsp:spPr>
        <a:xfrm>
          <a:off x="2898098" y="942227"/>
          <a:ext cx="2047073" cy="18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Contohnya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: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kita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perlu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data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tentang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pengangguran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,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pendidikan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,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atau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harga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barang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.</a:t>
          </a:r>
          <a:endParaRPr lang="en-ID" sz="1600" kern="1200" dirty="0">
            <a:latin typeface="Agency FB" panose="020B0503020202020204" pitchFamily="34" charset="0"/>
          </a:endParaRPr>
        </a:p>
      </dsp:txBody>
      <dsp:txXfrm>
        <a:off x="2898098" y="942227"/>
        <a:ext cx="2047073" cy="1872000"/>
      </dsp:txXfrm>
    </dsp:sp>
    <dsp:sp modelId="{7DAC29B9-EF51-4582-802F-8B5B0D67266A}">
      <dsp:nvSpPr>
        <dsp:cNvPr id="0" name=""/>
        <dsp:cNvSpPr/>
      </dsp:nvSpPr>
      <dsp:spPr>
        <a:xfrm>
          <a:off x="441609" y="942227"/>
          <a:ext cx="2047073" cy="187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Ini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adalah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langkah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awal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untuk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memahami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data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statistik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apa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saja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 yang </a:t>
          </a:r>
          <a:r>
            <a:rPr lang="en-ID" sz="1600" kern="1200" dirty="0" err="1">
              <a:solidFill>
                <a:srgbClr val="000000"/>
              </a:solidFill>
              <a:latin typeface="Agency FB" panose="020B0503020202020204" pitchFamily="34" charset="0"/>
            </a:rPr>
            <a:t>dibutuhkan</a:t>
          </a:r>
          <a:r>
            <a:rPr lang="en-ID" sz="1600" kern="1200" dirty="0">
              <a:solidFill>
                <a:srgbClr val="000000"/>
              </a:solidFill>
              <a:latin typeface="Agency FB" panose="020B0503020202020204" pitchFamily="34" charset="0"/>
            </a:rPr>
            <a:t>.</a:t>
          </a:r>
          <a:endParaRPr lang="en-ID" sz="1600" kern="1200" dirty="0">
            <a:latin typeface="Agency FB" panose="020B0503020202020204" pitchFamily="34" charset="0"/>
          </a:endParaRPr>
        </a:p>
      </dsp:txBody>
      <dsp:txXfrm>
        <a:off x="441609" y="942227"/>
        <a:ext cx="2047073" cy="1872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B7E30-A65F-4D45-9BAC-566FC47ABFD4}">
      <dsp:nvSpPr>
        <dsp:cNvPr id="0" name=""/>
        <dsp:cNvSpPr/>
      </dsp:nvSpPr>
      <dsp:spPr>
        <a:xfrm>
          <a:off x="0" y="0"/>
          <a:ext cx="8563088" cy="24568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2 :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Laporan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formal yang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adanya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pendefinisian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kebutuhan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pada masing-masing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kegiatan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endParaRPr lang="en-ID" sz="2000" kern="1200" dirty="0">
            <a:latin typeface="Agency FB" panose="020B0503020202020204" pitchFamily="34" charset="0"/>
          </a:endParaRPr>
        </a:p>
      </dsp:txBody>
      <dsp:txXfrm>
        <a:off x="1958298" y="0"/>
        <a:ext cx="6604789" cy="2456811"/>
      </dsp:txXfrm>
    </dsp:sp>
    <dsp:sp modelId="{12A44B56-45F8-453A-B913-6A6B93F964C5}">
      <dsp:nvSpPr>
        <dsp:cNvPr id="0" name=""/>
        <dsp:cNvSpPr/>
      </dsp:nvSpPr>
      <dsp:spPr>
        <a:xfrm>
          <a:off x="93164" y="157835"/>
          <a:ext cx="2190660" cy="217592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4BF19-A429-44E9-A4FD-99EEE3A09580}">
      <dsp:nvSpPr>
        <dsp:cNvPr id="0" name=""/>
        <dsp:cNvSpPr/>
      </dsp:nvSpPr>
      <dsp:spPr>
        <a:xfrm>
          <a:off x="0" y="2702493"/>
          <a:ext cx="8563088" cy="24568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3 :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pengelolaan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standarisasi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pendefinisian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kebutuhan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di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lingkungan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K/L/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Pemda</a:t>
          </a:r>
          <a:endParaRPr lang="en-US" sz="2000" kern="12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Diskominfo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Terkait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Produsen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</a:t>
          </a:r>
          <a:endParaRPr lang="en-ID" sz="2000" b="1" kern="1200" dirty="0">
            <a:solidFill>
              <a:schemeClr val="bg1"/>
            </a:solidFill>
            <a:latin typeface="Agency FB" panose="020B0503020202020204" pitchFamily="34" charset="0"/>
          </a:endParaRPr>
        </a:p>
      </dsp:txBody>
      <dsp:txXfrm>
        <a:off x="1958298" y="2702493"/>
        <a:ext cx="6604789" cy="2456811"/>
      </dsp:txXfrm>
    </dsp:sp>
    <dsp:sp modelId="{76717C98-41AF-4E18-8139-329C34274E37}">
      <dsp:nvSpPr>
        <dsp:cNvPr id="0" name=""/>
        <dsp:cNvSpPr/>
      </dsp:nvSpPr>
      <dsp:spPr>
        <a:xfrm>
          <a:off x="34712" y="2790732"/>
          <a:ext cx="2183981" cy="22237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339F3-0135-4993-AC79-D1274BF58F9D}">
      <dsp:nvSpPr>
        <dsp:cNvPr id="0" name=""/>
        <dsp:cNvSpPr/>
      </dsp:nvSpPr>
      <dsp:spPr>
        <a:xfrm>
          <a:off x="1761" y="0"/>
          <a:ext cx="2741260" cy="49289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>
              <a:latin typeface="Agency FB" panose="020B0503020202020204" pitchFamily="34" charset="0"/>
            </a:rPr>
            <a:t>Instansi mengajukan rekomendasi ke BPS untuk mendapat izin dan saran terkait kegiatan statistiknya</a:t>
          </a:r>
          <a:endParaRPr lang="en-ID" sz="2000" b="0" kern="1200" dirty="0">
            <a:latin typeface="Agency FB" panose="020B0503020202020204" pitchFamily="34" charset="0"/>
          </a:endParaRPr>
        </a:p>
      </dsp:txBody>
      <dsp:txXfrm>
        <a:off x="1761" y="1971572"/>
        <a:ext cx="2741260" cy="1971572"/>
      </dsp:txXfrm>
    </dsp:sp>
    <dsp:sp modelId="{CCF2E3CC-DF9C-4E9C-98C7-3A581B99747F}">
      <dsp:nvSpPr>
        <dsp:cNvPr id="0" name=""/>
        <dsp:cNvSpPr/>
      </dsp:nvSpPr>
      <dsp:spPr>
        <a:xfrm>
          <a:off x="551725" y="295735"/>
          <a:ext cx="1641334" cy="16413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7A204D-D63E-4459-A138-067DA7CDFB83}">
      <dsp:nvSpPr>
        <dsp:cNvPr id="0" name=""/>
        <dsp:cNvSpPr/>
      </dsp:nvSpPr>
      <dsp:spPr>
        <a:xfrm>
          <a:off x="2825260" y="0"/>
          <a:ext cx="2741260" cy="4928931"/>
        </a:xfrm>
        <a:prstGeom prst="roundRect">
          <a:avLst>
            <a:gd name="adj" fmla="val 1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>
              <a:latin typeface="Agency FB" panose="020B0503020202020204" pitchFamily="34" charset="0"/>
            </a:rPr>
            <a:t>Jika belum ada standar data, instansi harus mengajukan standar data baru yang mencakup definisi, klasifikasi, ukuran, dan satuan.</a:t>
          </a:r>
          <a:endParaRPr lang="en-ID" sz="1800" b="0" kern="1200" dirty="0">
            <a:latin typeface="Agency FB" panose="020B0503020202020204" pitchFamily="34" charset="0"/>
          </a:endParaRPr>
        </a:p>
      </dsp:txBody>
      <dsp:txXfrm>
        <a:off x="2825260" y="1971572"/>
        <a:ext cx="2741260" cy="1971572"/>
      </dsp:txXfrm>
    </dsp:sp>
    <dsp:sp modelId="{2A6DE054-7689-41BF-A5B5-FA8CBBB03DCD}">
      <dsp:nvSpPr>
        <dsp:cNvPr id="0" name=""/>
        <dsp:cNvSpPr/>
      </dsp:nvSpPr>
      <dsp:spPr>
        <a:xfrm>
          <a:off x="3375223" y="295735"/>
          <a:ext cx="1641334" cy="164133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3FE1FC7-0AD5-4C3A-B63D-82B306DC29CF}">
      <dsp:nvSpPr>
        <dsp:cNvPr id="0" name=""/>
        <dsp:cNvSpPr/>
      </dsp:nvSpPr>
      <dsp:spPr>
        <a:xfrm>
          <a:off x="5648759" y="0"/>
          <a:ext cx="2741260" cy="4928931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>
              <a:latin typeface="Agency FB" panose="020B0503020202020204" pitchFamily="34" charset="0"/>
            </a:rPr>
            <a:t>Instansi juga merancang bentuk data yang akan dihasilkan, variabel-variabelnya, cara pengumpulan, dan sistem kerja yang akan digunakan.</a:t>
          </a:r>
          <a:endParaRPr lang="en-ID" sz="1800" kern="1200" dirty="0">
            <a:latin typeface="Agency FB" panose="020B0503020202020204" pitchFamily="34" charset="0"/>
          </a:endParaRPr>
        </a:p>
      </dsp:txBody>
      <dsp:txXfrm>
        <a:off x="5648759" y="1971572"/>
        <a:ext cx="2741260" cy="1971572"/>
      </dsp:txXfrm>
    </dsp:sp>
    <dsp:sp modelId="{615052D4-2AD8-416B-97AB-325598548AA4}">
      <dsp:nvSpPr>
        <dsp:cNvPr id="0" name=""/>
        <dsp:cNvSpPr/>
      </dsp:nvSpPr>
      <dsp:spPr>
        <a:xfrm>
          <a:off x="6198722" y="295735"/>
          <a:ext cx="1641334" cy="164133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AA478A7-E021-449C-BA30-DDFD39EB9B42}">
      <dsp:nvSpPr>
        <dsp:cNvPr id="0" name=""/>
        <dsp:cNvSpPr/>
      </dsp:nvSpPr>
      <dsp:spPr>
        <a:xfrm>
          <a:off x="335671" y="3943144"/>
          <a:ext cx="7720439" cy="739339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0B7E4-BC4D-4F5D-BB27-E211A77B57C9}">
      <dsp:nvSpPr>
        <dsp:cNvPr id="0" name=""/>
        <dsp:cNvSpPr/>
      </dsp:nvSpPr>
      <dsp:spPr>
        <a:xfrm>
          <a:off x="326384" y="1369141"/>
          <a:ext cx="5818051" cy="528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 err="1">
              <a:solidFill>
                <a:srgbClr val="000000"/>
              </a:solidFill>
              <a:latin typeface="Agency FB" panose="020B0503020202020204" pitchFamily="34" charset="0"/>
            </a:rPr>
            <a:t>Merancang</a:t>
          </a:r>
          <a:r>
            <a:rPr lang="en-ID" sz="24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kern="1200" dirty="0" err="1">
              <a:solidFill>
                <a:srgbClr val="000000"/>
              </a:solidFill>
              <a:latin typeface="Agency FB" panose="020B0503020202020204" pitchFamily="34" charset="0"/>
            </a:rPr>
            <a:t>pertanyaan</a:t>
          </a:r>
          <a:r>
            <a:rPr lang="en-ID" sz="24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kern="1200" dirty="0" err="1">
              <a:solidFill>
                <a:srgbClr val="000000"/>
              </a:solidFill>
              <a:latin typeface="Agency FB" panose="020B0503020202020204" pitchFamily="34" charset="0"/>
            </a:rPr>
            <a:t>survei</a:t>
          </a:r>
          <a:endParaRPr lang="en-ID" sz="2400" b="0" kern="1200" dirty="0">
            <a:latin typeface="Agency FB" panose="020B0503020202020204" pitchFamily="34" charset="0"/>
          </a:endParaRPr>
        </a:p>
      </dsp:txBody>
      <dsp:txXfrm>
        <a:off x="326384" y="1369141"/>
        <a:ext cx="5818051" cy="528913"/>
      </dsp:txXfrm>
    </dsp:sp>
    <dsp:sp modelId="{779FAA5F-D320-4538-BBC4-D3C92EA65F61}">
      <dsp:nvSpPr>
        <dsp:cNvPr id="0" name=""/>
        <dsp:cNvSpPr/>
      </dsp:nvSpPr>
      <dsp:spPr>
        <a:xfrm>
          <a:off x="326384" y="1898055"/>
          <a:ext cx="775740" cy="12929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4165C-2EFA-422D-8FAC-B36FBBAEDF84}">
      <dsp:nvSpPr>
        <dsp:cNvPr id="0" name=""/>
        <dsp:cNvSpPr/>
      </dsp:nvSpPr>
      <dsp:spPr>
        <a:xfrm>
          <a:off x="1147376" y="1898055"/>
          <a:ext cx="775740" cy="12929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55F92-7F5E-4EFA-BA27-000707971B54}">
      <dsp:nvSpPr>
        <dsp:cNvPr id="0" name=""/>
        <dsp:cNvSpPr/>
      </dsp:nvSpPr>
      <dsp:spPr>
        <a:xfrm>
          <a:off x="1968368" y="1898055"/>
          <a:ext cx="775740" cy="12929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56949-FF89-4A8A-8348-C29740D92AFF}">
      <dsp:nvSpPr>
        <dsp:cNvPr id="0" name=""/>
        <dsp:cNvSpPr/>
      </dsp:nvSpPr>
      <dsp:spPr>
        <a:xfrm>
          <a:off x="2789359" y="1898055"/>
          <a:ext cx="775740" cy="12929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EE46FA-192F-4E68-AD4A-3EB433E9B2DA}">
      <dsp:nvSpPr>
        <dsp:cNvPr id="0" name=""/>
        <dsp:cNvSpPr/>
      </dsp:nvSpPr>
      <dsp:spPr>
        <a:xfrm>
          <a:off x="3610351" y="1898055"/>
          <a:ext cx="775740" cy="12929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07CE5-82CF-48B3-8F19-19FEE3FC4B64}">
      <dsp:nvSpPr>
        <dsp:cNvPr id="0" name=""/>
        <dsp:cNvSpPr/>
      </dsp:nvSpPr>
      <dsp:spPr>
        <a:xfrm>
          <a:off x="4431343" y="1898055"/>
          <a:ext cx="775740" cy="12929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17B7B-D70B-430A-A280-859496DDC0B6}">
      <dsp:nvSpPr>
        <dsp:cNvPr id="0" name=""/>
        <dsp:cNvSpPr/>
      </dsp:nvSpPr>
      <dsp:spPr>
        <a:xfrm>
          <a:off x="5252335" y="1898055"/>
          <a:ext cx="775740" cy="12929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C217A-A837-4DB3-9BB4-44A02580BBAC}">
      <dsp:nvSpPr>
        <dsp:cNvPr id="0" name=""/>
        <dsp:cNvSpPr/>
      </dsp:nvSpPr>
      <dsp:spPr>
        <a:xfrm>
          <a:off x="326384" y="2141505"/>
          <a:ext cx="5818051" cy="528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>
              <a:solidFill>
                <a:srgbClr val="000000"/>
              </a:solidFill>
              <a:latin typeface="Agency FB" panose="020B0503020202020204" pitchFamily="34" charset="0"/>
            </a:rPr>
            <a:t>Menyusun </a:t>
          </a:r>
          <a:r>
            <a:rPr lang="en-ID" sz="2400" kern="1200" dirty="0" err="1">
              <a:solidFill>
                <a:srgbClr val="000000"/>
              </a:solidFill>
              <a:latin typeface="Agency FB" panose="020B0503020202020204" pitchFamily="34" charset="0"/>
            </a:rPr>
            <a:t>alur</a:t>
          </a:r>
          <a:r>
            <a:rPr lang="en-ID" sz="24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kern="1200" dirty="0" err="1">
              <a:solidFill>
                <a:srgbClr val="000000"/>
              </a:solidFill>
              <a:latin typeface="Agency FB" panose="020B0503020202020204" pitchFamily="34" charset="0"/>
            </a:rPr>
            <a:t>kerja</a:t>
          </a:r>
          <a:r>
            <a:rPr lang="en-ID" sz="24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kern="1200" dirty="0" err="1">
              <a:solidFill>
                <a:srgbClr val="000000"/>
              </a:solidFill>
              <a:latin typeface="Agency FB" panose="020B0503020202020204" pitchFamily="34" charset="0"/>
            </a:rPr>
            <a:t>pengumpulan</a:t>
          </a:r>
          <a:r>
            <a:rPr lang="en-ID" sz="2400" kern="1200" dirty="0">
              <a:solidFill>
                <a:srgbClr val="000000"/>
              </a:solidFill>
              <a:latin typeface="Agency FB" panose="020B0503020202020204" pitchFamily="34" charset="0"/>
            </a:rPr>
            <a:t> data</a:t>
          </a:r>
          <a:endParaRPr lang="es-ES" sz="2400" b="0" kern="1200" dirty="0">
            <a:latin typeface="Agency FB" panose="020B0503020202020204" pitchFamily="34" charset="0"/>
          </a:endParaRPr>
        </a:p>
      </dsp:txBody>
      <dsp:txXfrm>
        <a:off x="326384" y="2141505"/>
        <a:ext cx="5818051" cy="528913"/>
      </dsp:txXfrm>
    </dsp:sp>
    <dsp:sp modelId="{B058F7E0-D412-4D6C-B516-B68BAB56F368}">
      <dsp:nvSpPr>
        <dsp:cNvPr id="0" name=""/>
        <dsp:cNvSpPr/>
      </dsp:nvSpPr>
      <dsp:spPr>
        <a:xfrm>
          <a:off x="326384" y="2670419"/>
          <a:ext cx="775740" cy="12929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493F47-F134-44A5-A6B9-D7D598175421}">
      <dsp:nvSpPr>
        <dsp:cNvPr id="0" name=""/>
        <dsp:cNvSpPr/>
      </dsp:nvSpPr>
      <dsp:spPr>
        <a:xfrm>
          <a:off x="1147376" y="2670419"/>
          <a:ext cx="775740" cy="12929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9BDED-C960-40FC-BC96-4CAF65AF0AB7}">
      <dsp:nvSpPr>
        <dsp:cNvPr id="0" name=""/>
        <dsp:cNvSpPr/>
      </dsp:nvSpPr>
      <dsp:spPr>
        <a:xfrm>
          <a:off x="1968368" y="2670419"/>
          <a:ext cx="775740" cy="12929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28666-A4B9-4E3C-B27C-BCCEFD935C3D}">
      <dsp:nvSpPr>
        <dsp:cNvPr id="0" name=""/>
        <dsp:cNvSpPr/>
      </dsp:nvSpPr>
      <dsp:spPr>
        <a:xfrm>
          <a:off x="2789359" y="2670419"/>
          <a:ext cx="775740" cy="12929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0470B-CA5D-4088-A69E-8974A09CC1B3}">
      <dsp:nvSpPr>
        <dsp:cNvPr id="0" name=""/>
        <dsp:cNvSpPr/>
      </dsp:nvSpPr>
      <dsp:spPr>
        <a:xfrm>
          <a:off x="3610351" y="2670419"/>
          <a:ext cx="775740" cy="12929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BADC4-E588-4D69-B4F7-199FC4BF55F7}">
      <dsp:nvSpPr>
        <dsp:cNvPr id="0" name=""/>
        <dsp:cNvSpPr/>
      </dsp:nvSpPr>
      <dsp:spPr>
        <a:xfrm>
          <a:off x="4431343" y="2670419"/>
          <a:ext cx="775740" cy="12929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3CFB7-7359-4A90-9EF6-0461B93B416F}">
      <dsp:nvSpPr>
        <dsp:cNvPr id="0" name=""/>
        <dsp:cNvSpPr/>
      </dsp:nvSpPr>
      <dsp:spPr>
        <a:xfrm>
          <a:off x="5252335" y="2670419"/>
          <a:ext cx="775740" cy="12929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475DF-0AA5-422C-8520-5EB36189E95B}">
      <dsp:nvSpPr>
        <dsp:cNvPr id="0" name=""/>
        <dsp:cNvSpPr/>
      </dsp:nvSpPr>
      <dsp:spPr>
        <a:xfrm>
          <a:off x="326384" y="2913869"/>
          <a:ext cx="5818051" cy="528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 err="1">
              <a:solidFill>
                <a:srgbClr val="000000"/>
              </a:solidFill>
              <a:latin typeface="Agency FB" panose="020B0503020202020204" pitchFamily="34" charset="0"/>
            </a:rPr>
            <a:t>Mengelompokkan</a:t>
          </a:r>
          <a:r>
            <a:rPr lang="en-ID" sz="24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kern="1200" dirty="0" err="1">
              <a:solidFill>
                <a:srgbClr val="000000"/>
              </a:solidFill>
              <a:latin typeface="Agency FB" panose="020B0503020202020204" pitchFamily="34" charset="0"/>
            </a:rPr>
            <a:t>jenis</a:t>
          </a:r>
          <a:r>
            <a:rPr lang="en-ID" sz="24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400" kern="1200" dirty="0" err="1">
              <a:solidFill>
                <a:srgbClr val="000000"/>
              </a:solidFill>
              <a:latin typeface="Agency FB" panose="020B0503020202020204" pitchFamily="34" charset="0"/>
            </a:rPr>
            <a:t>pengguna</a:t>
          </a:r>
          <a:r>
            <a:rPr lang="en-ID" sz="2400" kern="1200" dirty="0">
              <a:solidFill>
                <a:srgbClr val="000000"/>
              </a:solidFill>
              <a:latin typeface="Agency FB" panose="020B0503020202020204" pitchFamily="34" charset="0"/>
            </a:rPr>
            <a:t> data</a:t>
          </a:r>
        </a:p>
      </dsp:txBody>
      <dsp:txXfrm>
        <a:off x="326384" y="2913869"/>
        <a:ext cx="5818051" cy="528913"/>
      </dsp:txXfrm>
    </dsp:sp>
    <dsp:sp modelId="{406340B5-517B-46B3-AE2B-2F00B5B37397}">
      <dsp:nvSpPr>
        <dsp:cNvPr id="0" name=""/>
        <dsp:cNvSpPr/>
      </dsp:nvSpPr>
      <dsp:spPr>
        <a:xfrm>
          <a:off x="326384" y="3442783"/>
          <a:ext cx="775740" cy="12929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8E5283-C64F-415D-A3C2-B2A2A1951B0A}">
      <dsp:nvSpPr>
        <dsp:cNvPr id="0" name=""/>
        <dsp:cNvSpPr/>
      </dsp:nvSpPr>
      <dsp:spPr>
        <a:xfrm>
          <a:off x="1147376" y="3442783"/>
          <a:ext cx="775740" cy="12929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855E8-FC55-4AD4-9661-235A44DC8E34}">
      <dsp:nvSpPr>
        <dsp:cNvPr id="0" name=""/>
        <dsp:cNvSpPr/>
      </dsp:nvSpPr>
      <dsp:spPr>
        <a:xfrm>
          <a:off x="1968368" y="3442783"/>
          <a:ext cx="775740" cy="12929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259CE-BC05-4AE1-B891-F25F311C788F}">
      <dsp:nvSpPr>
        <dsp:cNvPr id="0" name=""/>
        <dsp:cNvSpPr/>
      </dsp:nvSpPr>
      <dsp:spPr>
        <a:xfrm>
          <a:off x="2789359" y="3442783"/>
          <a:ext cx="775740" cy="12929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17DA6-F639-4F4B-954F-4F7E23CF62AD}">
      <dsp:nvSpPr>
        <dsp:cNvPr id="0" name=""/>
        <dsp:cNvSpPr/>
      </dsp:nvSpPr>
      <dsp:spPr>
        <a:xfrm>
          <a:off x="3610351" y="3442783"/>
          <a:ext cx="775740" cy="12929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445AD-6968-43FC-8EA0-4F627EE000EB}">
      <dsp:nvSpPr>
        <dsp:cNvPr id="0" name=""/>
        <dsp:cNvSpPr/>
      </dsp:nvSpPr>
      <dsp:spPr>
        <a:xfrm>
          <a:off x="4431343" y="3442783"/>
          <a:ext cx="775740" cy="12929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1653C-3044-4C7F-8E19-0A3A85D8252D}">
      <dsp:nvSpPr>
        <dsp:cNvPr id="0" name=""/>
        <dsp:cNvSpPr/>
      </dsp:nvSpPr>
      <dsp:spPr>
        <a:xfrm>
          <a:off x="5252335" y="3442783"/>
          <a:ext cx="775740" cy="12929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57E9F-E08A-4A69-ABD4-D96FD5895EA2}">
      <dsp:nvSpPr>
        <dsp:cNvPr id="0" name=""/>
        <dsp:cNvSpPr/>
      </dsp:nvSpPr>
      <dsp:spPr>
        <a:xfrm>
          <a:off x="326384" y="3686233"/>
          <a:ext cx="5818051" cy="528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kern="1200" dirty="0" err="1">
              <a:solidFill>
                <a:srgbClr val="000000"/>
              </a:solidFill>
              <a:latin typeface="Agency FB" panose="020B0503020202020204" pitchFamily="34" charset="0"/>
            </a:rPr>
            <a:t>Membuat</a:t>
          </a:r>
          <a:r>
            <a:rPr lang="en-ID" sz="28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800" kern="1200" dirty="0" err="1">
              <a:solidFill>
                <a:srgbClr val="000000"/>
              </a:solidFill>
              <a:latin typeface="Agency FB" panose="020B0503020202020204" pitchFamily="34" charset="0"/>
            </a:rPr>
            <a:t>jadwal</a:t>
          </a:r>
          <a:r>
            <a:rPr lang="en-ID" sz="2800" kern="1200" dirty="0">
              <a:solidFill>
                <a:srgbClr val="000000"/>
              </a:solidFill>
              <a:latin typeface="Agency FB" panose="020B0503020202020204" pitchFamily="34" charset="0"/>
            </a:rPr>
            <a:t> </a:t>
          </a:r>
          <a:r>
            <a:rPr lang="en-ID" sz="2800" kern="1200" dirty="0" err="1">
              <a:solidFill>
                <a:srgbClr val="000000"/>
              </a:solidFill>
              <a:latin typeface="Agency FB" panose="020B0503020202020204" pitchFamily="34" charset="0"/>
            </a:rPr>
            <a:t>kerja</a:t>
          </a:r>
          <a:endParaRPr lang="en-ID" sz="2800" kern="1200" dirty="0">
            <a:latin typeface="Agency FB" panose="020B0503020202020204" pitchFamily="34" charset="0"/>
          </a:endParaRPr>
        </a:p>
      </dsp:txBody>
      <dsp:txXfrm>
        <a:off x="326384" y="3686233"/>
        <a:ext cx="5818051" cy="528913"/>
      </dsp:txXfrm>
    </dsp:sp>
    <dsp:sp modelId="{F389C1FE-C56C-4CE8-B414-8B4E07809E25}">
      <dsp:nvSpPr>
        <dsp:cNvPr id="0" name=""/>
        <dsp:cNvSpPr/>
      </dsp:nvSpPr>
      <dsp:spPr>
        <a:xfrm>
          <a:off x="326384" y="4215147"/>
          <a:ext cx="775740" cy="12929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12FF1-B96E-43F6-AC9C-6D7DD0D6A495}">
      <dsp:nvSpPr>
        <dsp:cNvPr id="0" name=""/>
        <dsp:cNvSpPr/>
      </dsp:nvSpPr>
      <dsp:spPr>
        <a:xfrm>
          <a:off x="1147376" y="4215147"/>
          <a:ext cx="775740" cy="12929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63F52-DA4F-4633-B58B-D67F044408F9}">
      <dsp:nvSpPr>
        <dsp:cNvPr id="0" name=""/>
        <dsp:cNvSpPr/>
      </dsp:nvSpPr>
      <dsp:spPr>
        <a:xfrm>
          <a:off x="1968368" y="4215147"/>
          <a:ext cx="775740" cy="12929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34B25-DCFB-4C73-B381-4D99874BE5B4}">
      <dsp:nvSpPr>
        <dsp:cNvPr id="0" name=""/>
        <dsp:cNvSpPr/>
      </dsp:nvSpPr>
      <dsp:spPr>
        <a:xfrm>
          <a:off x="2789359" y="4215147"/>
          <a:ext cx="775740" cy="12929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C1075-AA82-4430-8173-4FC7B7315B73}">
      <dsp:nvSpPr>
        <dsp:cNvPr id="0" name=""/>
        <dsp:cNvSpPr/>
      </dsp:nvSpPr>
      <dsp:spPr>
        <a:xfrm>
          <a:off x="3610351" y="4215147"/>
          <a:ext cx="775740" cy="12929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DA881-EE70-41A8-AC3E-2E7413C06EFC}">
      <dsp:nvSpPr>
        <dsp:cNvPr id="0" name=""/>
        <dsp:cNvSpPr/>
      </dsp:nvSpPr>
      <dsp:spPr>
        <a:xfrm>
          <a:off x="4431343" y="4215147"/>
          <a:ext cx="775740" cy="12929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04089-400A-4CC1-99AD-2352F5A51BB3}">
      <dsp:nvSpPr>
        <dsp:cNvPr id="0" name=""/>
        <dsp:cNvSpPr/>
      </dsp:nvSpPr>
      <dsp:spPr>
        <a:xfrm>
          <a:off x="5252335" y="4215147"/>
          <a:ext cx="775740" cy="12929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33EC6-B947-47AD-900E-094C02A0483D}">
      <dsp:nvSpPr>
        <dsp:cNvPr id="0" name=""/>
        <dsp:cNvSpPr/>
      </dsp:nvSpPr>
      <dsp:spPr>
        <a:xfrm>
          <a:off x="219332" y="0"/>
          <a:ext cx="2485766" cy="173612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40215-3CB9-489D-A559-479002FD29E1}">
      <dsp:nvSpPr>
        <dsp:cNvPr id="0" name=""/>
        <dsp:cNvSpPr/>
      </dsp:nvSpPr>
      <dsp:spPr>
        <a:xfrm>
          <a:off x="0" y="520836"/>
          <a:ext cx="2924431" cy="6944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>
              <a:latin typeface="Agency FB" panose="020B0503020202020204" pitchFamily="34" charset="0"/>
            </a:rPr>
            <a:t>Setelah </a:t>
          </a:r>
          <a:r>
            <a:rPr lang="en-ID" sz="1400" kern="1200" dirty="0" err="1">
              <a:latin typeface="Agency FB" panose="020B0503020202020204" pitchFamily="34" charset="0"/>
            </a:rPr>
            <a:t>tahu</a:t>
          </a:r>
          <a:r>
            <a:rPr lang="en-ID" sz="1400" kern="1200" dirty="0">
              <a:latin typeface="Agency FB" panose="020B0503020202020204" pitchFamily="34" charset="0"/>
            </a:rPr>
            <a:t> data </a:t>
          </a:r>
          <a:r>
            <a:rPr lang="en-ID" sz="1400" kern="1200" dirty="0" err="1">
              <a:latin typeface="Agency FB" panose="020B0503020202020204" pitchFamily="34" charset="0"/>
            </a:rPr>
            <a:t>apa</a:t>
          </a:r>
          <a:r>
            <a:rPr lang="en-ID" sz="1400" kern="1200" dirty="0">
              <a:latin typeface="Agency FB" panose="020B0503020202020204" pitchFamily="34" charset="0"/>
            </a:rPr>
            <a:t> yang </a:t>
          </a:r>
          <a:r>
            <a:rPr lang="en-ID" sz="1400" kern="1200" dirty="0" err="1">
              <a:latin typeface="Agency FB" panose="020B0503020202020204" pitchFamily="34" charset="0"/>
            </a:rPr>
            <a:t>dibutuhkan</a:t>
          </a:r>
          <a:r>
            <a:rPr lang="en-ID" sz="1400" kern="1200" dirty="0">
              <a:latin typeface="Agency FB" panose="020B0503020202020204" pitchFamily="34" charset="0"/>
            </a:rPr>
            <a:t>, </a:t>
          </a:r>
          <a:r>
            <a:rPr lang="en-ID" sz="1400" kern="1200" dirty="0" err="1">
              <a:latin typeface="Agency FB" panose="020B0503020202020204" pitchFamily="34" charset="0"/>
            </a:rPr>
            <a:t>langkah</a:t>
          </a:r>
          <a:r>
            <a:rPr lang="en-ID" sz="1400" kern="1200" dirty="0">
              <a:latin typeface="Agency FB" panose="020B0503020202020204" pitchFamily="34" charset="0"/>
            </a:rPr>
            <a:t> </a:t>
          </a:r>
          <a:r>
            <a:rPr lang="en-ID" sz="1400" kern="1200" dirty="0" err="1">
              <a:latin typeface="Agency FB" panose="020B0503020202020204" pitchFamily="34" charset="0"/>
            </a:rPr>
            <a:t>berikutnya</a:t>
          </a:r>
          <a:r>
            <a:rPr lang="en-ID" sz="1400" kern="1200" dirty="0">
              <a:latin typeface="Agency FB" panose="020B0503020202020204" pitchFamily="34" charset="0"/>
            </a:rPr>
            <a:t> </a:t>
          </a:r>
          <a:r>
            <a:rPr lang="en-ID" sz="1400" kern="1200" dirty="0" err="1">
              <a:latin typeface="Agency FB" panose="020B0503020202020204" pitchFamily="34" charset="0"/>
            </a:rPr>
            <a:t>adalah</a:t>
          </a:r>
          <a:r>
            <a:rPr lang="en-ID" sz="1400" kern="1200" dirty="0">
              <a:latin typeface="Agency FB" panose="020B0503020202020204" pitchFamily="34" charset="0"/>
            </a:rPr>
            <a:t> </a:t>
          </a:r>
          <a:r>
            <a:rPr lang="en-ID" sz="1400" kern="1200" dirty="0" err="1">
              <a:latin typeface="Agency FB" panose="020B0503020202020204" pitchFamily="34" charset="0"/>
            </a:rPr>
            <a:t>merancang</a:t>
          </a:r>
          <a:r>
            <a:rPr lang="en-ID" sz="1400" kern="1200" dirty="0">
              <a:latin typeface="Agency FB" panose="020B0503020202020204" pitchFamily="34" charset="0"/>
            </a:rPr>
            <a:t> </a:t>
          </a:r>
          <a:r>
            <a:rPr lang="en-ID" sz="1400" kern="1200" dirty="0" err="1">
              <a:latin typeface="Agency FB" panose="020B0503020202020204" pitchFamily="34" charset="0"/>
            </a:rPr>
            <a:t>cara</a:t>
          </a:r>
          <a:r>
            <a:rPr lang="en-ID" sz="1400" kern="1200" dirty="0">
              <a:latin typeface="Agency FB" panose="020B0503020202020204" pitchFamily="34" charset="0"/>
            </a:rPr>
            <a:t> </a:t>
          </a:r>
          <a:r>
            <a:rPr lang="en-ID" sz="1400" kern="1200" dirty="0" err="1">
              <a:latin typeface="Agency FB" panose="020B0503020202020204" pitchFamily="34" charset="0"/>
            </a:rPr>
            <a:t>mengumpulkan</a:t>
          </a:r>
          <a:r>
            <a:rPr lang="en-ID" sz="1400" kern="1200" dirty="0">
              <a:latin typeface="Agency FB" panose="020B0503020202020204" pitchFamily="34" charset="0"/>
            </a:rPr>
            <a:t> dan </a:t>
          </a:r>
          <a:r>
            <a:rPr lang="en-ID" sz="1400" kern="1200" dirty="0" err="1">
              <a:latin typeface="Agency FB" panose="020B0503020202020204" pitchFamily="34" charset="0"/>
            </a:rPr>
            <a:t>mengolah</a:t>
          </a:r>
          <a:r>
            <a:rPr lang="en-ID" sz="1400" kern="1200" dirty="0">
              <a:latin typeface="Agency FB" panose="020B0503020202020204" pitchFamily="34" charset="0"/>
            </a:rPr>
            <a:t> </a:t>
          </a:r>
          <a:r>
            <a:rPr lang="en-ID" sz="1400" kern="1200" dirty="0" err="1">
              <a:latin typeface="Agency FB" panose="020B0503020202020204" pitchFamily="34" charset="0"/>
            </a:rPr>
            <a:t>datanya</a:t>
          </a:r>
          <a:r>
            <a:rPr lang="en-ID" sz="1400" kern="1200" dirty="0">
              <a:latin typeface="Agency FB" panose="020B0503020202020204" pitchFamily="34" charset="0"/>
            </a:rPr>
            <a:t>.</a:t>
          </a:r>
        </a:p>
      </dsp:txBody>
      <dsp:txXfrm>
        <a:off x="33900" y="554736"/>
        <a:ext cx="2856631" cy="6266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B7E30-A65F-4D45-9BAC-566FC47ABFD4}">
      <dsp:nvSpPr>
        <dsp:cNvPr id="0" name=""/>
        <dsp:cNvSpPr/>
      </dsp:nvSpPr>
      <dsp:spPr>
        <a:xfrm>
          <a:off x="0" y="0"/>
          <a:ext cx="8883631" cy="25193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2 :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Laporan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formal yang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adanya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8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penerapan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desain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pada masing-masing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kegiatan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statistic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1.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Rancangan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tabel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endParaRPr lang="en-US" sz="1600" kern="1200" dirty="0">
            <a:latin typeface="Agency FB" panose="020B0503020202020204" pitchFamily="34" charset="0"/>
            <a:ea typeface="Arial"/>
            <a:cs typeface="Arial"/>
            <a:sym typeface="Arial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100"/>
            <a:buFont typeface="Noto Sans Symbols"/>
            <a:buNone/>
          </a:pP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2.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Formulasi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indikator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dihasilkan</a:t>
          </a:r>
          <a:endParaRPr lang="en-US" sz="1600" kern="12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100"/>
            <a:buFont typeface="Calibri"/>
            <a:buNone/>
          </a:pP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3.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Rancangan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sistem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alur</a:t>
          </a:r>
          <a:r>
            <a:rPr lang="en-US" sz="16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6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kerja</a:t>
          </a:r>
          <a:endParaRPr lang="en-US" sz="1600" kern="12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100"/>
            <a:buFont typeface="Calibri"/>
            <a:buNone/>
          </a:pP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20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Profil</a:t>
          </a:r>
          <a:r>
            <a:rPr lang="en-US" sz="20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Kesehatan</a:t>
          </a:r>
          <a:endParaRPr lang="en-ID" sz="2000" kern="1200" dirty="0">
            <a:latin typeface="Agency FB" panose="020B0503020202020204" pitchFamily="34" charset="0"/>
          </a:endParaRPr>
        </a:p>
      </dsp:txBody>
      <dsp:txXfrm>
        <a:off x="2028663" y="0"/>
        <a:ext cx="6854967" cy="2519376"/>
      </dsp:txXfrm>
    </dsp:sp>
    <dsp:sp modelId="{12A44B56-45F8-453A-B913-6A6B93F964C5}">
      <dsp:nvSpPr>
        <dsp:cNvPr id="0" name=""/>
        <dsp:cNvSpPr/>
      </dsp:nvSpPr>
      <dsp:spPr>
        <a:xfrm>
          <a:off x="-16529" y="38032"/>
          <a:ext cx="2346717" cy="244331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4BF19-A429-44E9-A4FD-99EEE3A09580}">
      <dsp:nvSpPr>
        <dsp:cNvPr id="0" name=""/>
        <dsp:cNvSpPr/>
      </dsp:nvSpPr>
      <dsp:spPr>
        <a:xfrm>
          <a:off x="0" y="2771313"/>
          <a:ext cx="8883631" cy="2519376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LEVEL 3 :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yang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menunjukkan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pengelolaan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/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standarisasi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aktivitas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penerapan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desain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statistik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di 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lingkungan</a:t>
          </a:r>
          <a:r>
            <a:rPr lang="en-US" sz="1800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K/L/</a:t>
          </a:r>
          <a:r>
            <a:rPr lang="en-US" sz="1800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Pemda</a:t>
          </a:r>
          <a:endParaRPr lang="en-US" sz="1800" kern="1200" dirty="0">
            <a:latin typeface="Agency FB" panose="020B0503020202020204" pitchFamily="34" charset="0"/>
            <a:ea typeface="Calibri"/>
            <a:cs typeface="Calibri"/>
            <a:sym typeface="Calibri"/>
          </a:endParaRP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Dokumen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SOP </a:t>
          </a: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Diskominfo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Terkait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</a:t>
          </a:r>
          <a:r>
            <a:rPr lang="en-US" sz="2000" b="1" kern="1200" dirty="0" err="1">
              <a:latin typeface="Agency FB" panose="020B0503020202020204" pitchFamily="34" charset="0"/>
              <a:ea typeface="Calibri"/>
              <a:cs typeface="Calibri"/>
              <a:sym typeface="Calibri"/>
            </a:rPr>
            <a:t>Produsen</a:t>
          </a:r>
          <a:r>
            <a:rPr lang="en-US" sz="2000" b="1" kern="1200" dirty="0">
              <a:latin typeface="Agency FB" panose="020B0503020202020204" pitchFamily="34" charset="0"/>
              <a:ea typeface="Calibri"/>
              <a:cs typeface="Calibri"/>
              <a:sym typeface="Calibri"/>
            </a:rPr>
            <a:t> Data</a:t>
          </a:r>
          <a:endParaRPr lang="en-ID" sz="2000" b="1" kern="1200" dirty="0">
            <a:latin typeface="Agency FB" panose="020B0503020202020204" pitchFamily="34" charset="0"/>
          </a:endParaRPr>
        </a:p>
      </dsp:txBody>
      <dsp:txXfrm>
        <a:off x="2028663" y="2771313"/>
        <a:ext cx="6854967" cy="2519376"/>
      </dsp:txXfrm>
    </dsp:sp>
    <dsp:sp modelId="{76717C98-41AF-4E18-8139-329C34274E37}">
      <dsp:nvSpPr>
        <dsp:cNvPr id="0" name=""/>
        <dsp:cNvSpPr/>
      </dsp:nvSpPr>
      <dsp:spPr>
        <a:xfrm>
          <a:off x="100827" y="2861799"/>
          <a:ext cx="2130223" cy="228039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7294" y="0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5BE7341-E028-4A10-9A67-95529060D5AD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61136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7294" y="6461136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5DB5ED6-41C6-4100-A372-077BE1870C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09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7219" y="0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DE345-5FAD-4394-B267-AF8C5EA0DBA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136" y="3231774"/>
            <a:ext cx="7946303" cy="306079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60468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7219" y="6460468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81B3D-036F-484F-AC0D-D171B7F66C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1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81B3D-036F-484F-AC0D-D171B7F66CF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81B3D-036F-484F-AC0D-D171B7F66C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49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DD1B2-F285-424E-A10B-46CB373F469C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8573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:\Template Powerpoint\powerpoint bps depan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06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0" y="-21708"/>
            <a:ext cx="9189720" cy="366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84495" y="1700808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763" y="0"/>
            <a:ext cx="2318657" cy="10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00" y="6534094"/>
            <a:ext cx="370739" cy="28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6"/>
          <p:cNvGrpSpPr/>
          <p:nvPr userDrawn="1"/>
        </p:nvGrpSpPr>
        <p:grpSpPr>
          <a:xfrm>
            <a:off x="0" y="0"/>
            <a:ext cx="9138976" cy="72000"/>
            <a:chOff x="0" y="0"/>
            <a:chExt cx="8959075" cy="228600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0"/>
              <a:ext cx="2988000" cy="228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2983075" y="0"/>
              <a:ext cx="29880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971075" y="0"/>
              <a:ext cx="2988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TextBox 7"/>
          <p:cNvSpPr txBox="1"/>
          <p:nvPr userDrawn="1"/>
        </p:nvSpPr>
        <p:spPr>
          <a:xfrm>
            <a:off x="397146" y="6544973"/>
            <a:ext cx="2029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50" b="1" i="1" dirty="0"/>
              <a:t>BADAN PUSAT STATISTIK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537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 userDrawn="1"/>
        </p:nvGrpSpPr>
        <p:grpSpPr>
          <a:xfrm>
            <a:off x="0" y="0"/>
            <a:ext cx="9138976" cy="72000"/>
            <a:chOff x="0" y="0"/>
            <a:chExt cx="8959075" cy="228600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0"/>
              <a:ext cx="2988000" cy="228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2983075" y="0"/>
              <a:ext cx="29880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971075" y="0"/>
              <a:ext cx="2988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6751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64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914" y="2016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22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58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31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 preferRelativeResize="0">
            <a:picLocks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29028" y="-14514"/>
            <a:ext cx="9189720" cy="483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:\Users\Public\Pictures\Logo SE2016 Fix\Logo SE2016 Fix\4 Logo SE2016 Fix Warna Vector.png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919686" y="292682"/>
            <a:ext cx="1828800" cy="516490"/>
          </a:xfrm>
          <a:prstGeom prst="rect">
            <a:avLst/>
          </a:prstGeom>
          <a:noFill/>
        </p:spPr>
      </p:pic>
      <p:pic>
        <p:nvPicPr>
          <p:cNvPr id="6" name="Picture 6" descr="2.gif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28602"/>
            <a:ext cx="808431" cy="718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9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5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034482" y="0"/>
            <a:ext cx="2318657" cy="1073194"/>
          </a:xfrm>
          <a:prstGeom prst="rect">
            <a:avLst/>
          </a:prstGeom>
        </p:spPr>
      </p:pic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763" y="0"/>
            <a:ext cx="2318657" cy="107319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27" y="4690824"/>
            <a:ext cx="2208573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034482" y="0"/>
            <a:ext cx="2318657" cy="107319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27" y="4690824"/>
            <a:ext cx="2208573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3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09588"/>
            <a:ext cx="3963410" cy="376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19490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775611" y="3356992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775611" y="4005064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775611" y="4653136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775611" y="5301208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775611" y="5949280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75611" y="2708920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 algn="l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17" name="Picture 16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70480"/>
            <a:ext cx="396341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2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81596"/>
            <a:ext cx="3931920" cy="3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5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4788024" y="2780927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ctr">
            <a:noAutofit/>
          </a:bodyPr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q"/>
              <a:defRPr sz="2000">
                <a:solidFill>
                  <a:sysClr val="windowText" lastClr="0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03833"/>
            <a:ext cx="393192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32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67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:\Template Powerpoint\powerpoint bps dep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4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070763" y="0"/>
            <a:ext cx="2318657" cy="107319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27" y="4690824"/>
            <a:ext cx="2208573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4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09588"/>
            <a:ext cx="3963410" cy="376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19490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775611" y="3356992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775611" y="4005064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775611" y="4653136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775611" y="5301208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775611" y="5949280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75611" y="2708920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 algn="l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17" name="Picture 16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70480"/>
            <a:ext cx="396341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81596"/>
            <a:ext cx="3931920" cy="3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5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4788024" y="2780927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ctr">
            <a:noAutofit/>
          </a:bodyPr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q"/>
              <a:defRPr sz="2000">
                <a:solidFill>
                  <a:sysClr val="windowText" lastClr="0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03833"/>
            <a:ext cx="393192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4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88024" y="2762085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42900" indent="-342900" algn="l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82754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566" y="2726485"/>
            <a:ext cx="3914579" cy="36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19490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788024" y="3365982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788024" y="3969879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788024" y="4573776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788024" y="5177673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788024" y="5781571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83993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8620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2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9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8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9CD898-B723-4EA6-AE1B-005F7D221CC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116824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267575" y="0"/>
            <a:ext cx="2121845" cy="9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467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514" y="2270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9CD898-B723-4EA6-AE1B-005F7D221C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25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116824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267575" y="0"/>
            <a:ext cx="2121845" cy="9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62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914" y="2016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2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566" y="2781596"/>
            <a:ext cx="3931920" cy="3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5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4788024" y="2780927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t">
            <a:noAutofit/>
          </a:bodyPr>
          <a:lstStyle>
            <a:lvl1pPr marL="342900" indent="-342900" algn="l">
              <a:lnSpc>
                <a:spcPct val="150000"/>
              </a:lnSpc>
              <a:buFont typeface="Wingdings" pitchFamily="2" charset="2"/>
              <a:buChar char="q"/>
              <a:defRPr sz="2000">
                <a:solidFill>
                  <a:sysClr val="windowText" lastClr="000000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566" y="6403833"/>
            <a:ext cx="393192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0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346674" y="238130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5440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214" y="2016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732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61914" y="255589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10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514" y="2270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3141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36514" y="2270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050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70000"/>
            <a:ext cx="2949178" cy="787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70630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93800"/>
            <a:ext cx="2949178" cy="86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1037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2101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44599"/>
            <a:ext cx="1971675" cy="49323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44599"/>
            <a:ext cx="5800725" cy="4932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08163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47918" y="0"/>
            <a:ext cx="9291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83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8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11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340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116824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267575" y="0"/>
            <a:ext cx="2121845" cy="9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51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914" y="2016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902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346674" y="238130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2841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214" y="2016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371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61914" y="255589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42058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514" y="2270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989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36514" y="2270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9650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9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70000"/>
            <a:ext cx="2949178" cy="787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55260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93800"/>
            <a:ext cx="2949178" cy="86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308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498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44599"/>
            <a:ext cx="1971675" cy="49323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44599"/>
            <a:ext cx="5800725" cy="4932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5899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47918" y="0"/>
            <a:ext cx="9291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8736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7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28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308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052736"/>
            <a:ext cx="8280400" cy="51122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1115616" y="127257"/>
            <a:ext cx="7920880" cy="566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6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47918" y="0"/>
            <a:ext cx="9291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094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052736"/>
            <a:ext cx="8280400" cy="51122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1115616" y="127257"/>
            <a:ext cx="7920880" cy="566738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1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87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99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24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23.jpe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image" Target="../media/image24.png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31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914" y="1381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2.gif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7" y="186213"/>
            <a:ext cx="71278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64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6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914" y="1381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2.gif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7" y="186213"/>
            <a:ext cx="71278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6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44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5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3.sv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pixabay.com/en/blackboard-chalkboard-board-chalk-959608/" TargetMode="Externa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C7A59A0E-34B3-40DB-A45F-5A0B47AB4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247" y="4268223"/>
            <a:ext cx="8260768" cy="79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anchor="ctr"/>
          <a:lstStyle/>
          <a:p>
            <a:pPr>
              <a:lnSpc>
                <a:spcPct val="80000"/>
              </a:lnSpc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600" dirty="0">
                <a:cs typeface="Arial" charset="0"/>
              </a:rPr>
              <a:t>Badan Pusat </a:t>
            </a:r>
            <a:r>
              <a:rPr lang="en-US" sz="1600" dirty="0" err="1">
                <a:cs typeface="Arial" charset="0"/>
              </a:rPr>
              <a:t>Statistik</a:t>
            </a:r>
            <a:r>
              <a:rPr lang="en-US" sz="1600" dirty="0">
                <a:cs typeface="Arial" charset="0"/>
              </a:rPr>
              <a:t> </a:t>
            </a:r>
            <a:r>
              <a:rPr lang="en-US" sz="1600" dirty="0" err="1">
                <a:cs typeface="Arial" charset="0"/>
              </a:rPr>
              <a:t>Kabupaten</a:t>
            </a:r>
            <a:r>
              <a:rPr lang="en-US" sz="1600" dirty="0">
                <a:cs typeface="Arial" charset="0"/>
              </a:rPr>
              <a:t> </a:t>
            </a:r>
            <a:r>
              <a:rPr lang="en-US" sz="1600" dirty="0" err="1">
                <a:cs typeface="Arial" charset="0"/>
              </a:rPr>
              <a:t>Tanggamus</a:t>
            </a:r>
            <a:endParaRPr lang="en-US" sz="1600" dirty="0">
              <a:cs typeface="Arial" charset="0"/>
            </a:endParaRPr>
          </a:p>
        </p:txBody>
      </p:sp>
      <p:pic>
        <p:nvPicPr>
          <p:cNvPr id="33" name="Picture 4" descr="Close-up of a pen writing on a chart">
            <a:extLst>
              <a:ext uri="{FF2B5EF4-FFF2-40B4-BE49-F238E27FC236}">
                <a16:creationId xmlns:a16="http://schemas.microsoft.com/office/drawing/2014/main" id="{3B128BAF-F63A-4DB2-B6EA-915E1084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8476" y="1260248"/>
            <a:ext cx="2442106" cy="17114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6ACF7820-083E-4AE4-B8E7-F71B86677AC0}"/>
              </a:ext>
            </a:extLst>
          </p:cNvPr>
          <p:cNvSpPr txBox="1">
            <a:spLocks/>
          </p:cNvSpPr>
          <p:nvPr/>
        </p:nvSpPr>
        <p:spPr>
          <a:xfrm>
            <a:off x="699247" y="3330195"/>
            <a:ext cx="8803929" cy="1073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pc="2" dirty="0">
                <a:solidFill>
                  <a:srgbClr val="000000"/>
                </a:solidFill>
                <a:latin typeface="Franklin Gothic Book" panose="020B0503020102020204" pitchFamily="34" charset="0"/>
                <a:ea typeface="Poppins Ultra-Bold"/>
                <a:cs typeface="Poppins Ultra-Bold"/>
                <a:sym typeface="Poppins Ultra-Bold"/>
              </a:rPr>
              <a:t>DOMAIN 3</a:t>
            </a:r>
          </a:p>
          <a:p>
            <a:pPr algn="l">
              <a:lnSpc>
                <a:spcPts val="2743"/>
              </a:lnSpc>
            </a:pPr>
            <a:r>
              <a:rPr lang="en-US" spc="2" dirty="0">
                <a:solidFill>
                  <a:srgbClr val="000000"/>
                </a:solidFill>
                <a:latin typeface="Franklin Gothic Book" panose="020B0503020102020204" pitchFamily="34" charset="0"/>
                <a:ea typeface="Poppins Ultra-Bold"/>
                <a:cs typeface="Poppins Ultra-Bold"/>
                <a:sym typeface="Poppins Ultra-Bold"/>
              </a:rPr>
              <a:t>PROSES BISNIS STATISTIK</a:t>
            </a:r>
            <a:endParaRPr lang="en-US" sz="3200" spc="2" dirty="0">
              <a:solidFill>
                <a:srgbClr val="000000"/>
              </a:solidFill>
              <a:latin typeface="Franklin Gothic Book" panose="020B0503020102020204" pitchFamily="34" charset="0"/>
              <a:ea typeface="Poppins Ultra-Bold"/>
              <a:cs typeface="Poppins Ultra-Bold"/>
              <a:sym typeface="Poppins Ultra-Bold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612103D7-88B1-4C41-B053-16B4ACFA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0582" y="1260248"/>
            <a:ext cx="2522237" cy="17050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63C5431B-1C12-4881-834D-66DFA3E45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5"/>
          <a:stretch/>
        </p:blipFill>
        <p:spPr bwMode="auto">
          <a:xfrm>
            <a:off x="7152819" y="1260248"/>
            <a:ext cx="1991181" cy="17050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77123B6-B361-4AE6-A580-40AC1D60A8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596200" y="3466155"/>
            <a:ext cx="103047" cy="138185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0E60807-D0E5-476B-88A3-92B0C238953D}"/>
              </a:ext>
            </a:extLst>
          </p:cNvPr>
          <p:cNvSpPr/>
          <p:nvPr/>
        </p:nvSpPr>
        <p:spPr>
          <a:xfrm>
            <a:off x="-15257" y="1214529"/>
            <a:ext cx="92354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8A956343-E35C-4198-B49D-D704CBE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91" y="113104"/>
            <a:ext cx="7920880" cy="566738"/>
          </a:xfrm>
        </p:spPr>
        <p:txBody>
          <a:bodyPr>
            <a:noAutofit/>
          </a:bodyPr>
          <a:lstStyle/>
          <a:p>
            <a:r>
              <a:rPr lang="en-US" sz="2000" b="0" i="1" dirty="0">
                <a:latin typeface="Franklin Gothic Medium Cond" pitchFamily="34" charset="0"/>
              </a:rPr>
              <a:t>BADAN PUSAT STATISTIK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9B6132F-63F4-4044-8056-3B9417528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58650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Google Shape;618;p1" descr="A child holding a flag&#10;&#10;Description automatically generated">
            <a:extLst>
              <a:ext uri="{FF2B5EF4-FFF2-40B4-BE49-F238E27FC236}">
                <a16:creationId xmlns:a16="http://schemas.microsoft.com/office/drawing/2014/main" id="{15AA983D-9467-4CDE-9085-5A4AA80C7CA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 l="14258" r="23748"/>
          <a:stretch/>
        </p:blipFill>
        <p:spPr>
          <a:xfrm>
            <a:off x="1" y="1260248"/>
            <a:ext cx="2188475" cy="170508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51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91842" y="121114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D" sz="3600" dirty="0">
                <a:latin typeface="Franklin Gothic Book" panose="020B0503020102020204" pitchFamily="34" charset="0"/>
              </a:rPr>
              <a:t>MERANCANG STATISTIK</a:t>
            </a:r>
          </a:p>
          <a:p>
            <a:pPr algn="r"/>
            <a:r>
              <a:rPr lang="en-US" sz="2200" b="1" dirty="0">
                <a:latin typeface="Franklin Gothic Book" panose="020B0503020102020204" pitchFamily="34" charset="0"/>
              </a:rPr>
              <a:t>(Kode: 30102) </a:t>
            </a:r>
            <a:endParaRPr lang="en-US" sz="22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666302"/>
              </p:ext>
            </p:extLst>
          </p:nvPr>
        </p:nvGraphicFramePr>
        <p:xfrm>
          <a:off x="2977978" y="840259"/>
          <a:ext cx="6470821" cy="571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38BBB34-F589-4DB1-9F68-109C2695FD92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10</a:t>
            </a:fld>
            <a:endParaRPr lang="id-ID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4B8691-4B18-4845-83A3-12DDA97EC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010736"/>
              </p:ext>
            </p:extLst>
          </p:nvPr>
        </p:nvGraphicFramePr>
        <p:xfrm>
          <a:off x="152402" y="2862262"/>
          <a:ext cx="2924431" cy="1736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3561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91842" y="121114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>
                <a:latin typeface="Franklin Gothic Book" panose="020B0503020102020204" pitchFamily="34" charset="0"/>
              </a:rPr>
              <a:t>CONTOH BUKTI DUKUNG </a:t>
            </a:r>
            <a:r>
              <a:rPr lang="en-ID" sz="2000" dirty="0">
                <a:latin typeface="Franklin Gothic Book" panose="020B0503020102020204" pitchFamily="34" charset="0"/>
              </a:rPr>
              <a:t>MERANCANG STATISTIK</a:t>
            </a:r>
          </a:p>
          <a:p>
            <a:pPr algn="r"/>
            <a:r>
              <a:rPr lang="en-US" sz="1400" b="1" dirty="0">
                <a:latin typeface="Franklin Gothic Book" panose="020B0503020102020204" pitchFamily="34" charset="0"/>
              </a:rPr>
              <a:t>(Kode: 30102) </a:t>
            </a:r>
            <a:endParaRPr lang="en-US" sz="1400" b="1" i="1" dirty="0">
              <a:latin typeface="Franklin Gothic Book" panose="020B0503020102020204" pitchFamily="34" charset="0"/>
            </a:endParaRPr>
          </a:p>
          <a:p>
            <a:pPr algn="r"/>
            <a:endParaRPr lang="en-US" sz="44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374118"/>
              </p:ext>
            </p:extLst>
          </p:nvPr>
        </p:nvGraphicFramePr>
        <p:xfrm>
          <a:off x="129090" y="1062682"/>
          <a:ext cx="8883631" cy="5291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0C90A41-02BB-4FD1-8A0E-84D5B1732879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11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4337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sz="2800" b="1" dirty="0">
                <a:latin typeface="Franklin Gothic Book" panose="020B0503020102020204" pitchFamily="34" charset="0"/>
              </a:rPr>
              <a:t>TAHAP 3: IMPLEMENTASI</a:t>
            </a:r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819355"/>
              </p:ext>
            </p:extLst>
          </p:nvPr>
        </p:nvGraphicFramePr>
        <p:xfrm>
          <a:off x="376109" y="1211906"/>
          <a:ext cx="8391782" cy="4928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A6FBFBF-EE31-4B63-A4AE-28B9F372142D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12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9897255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91842" y="121114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sz="2800" b="1" dirty="0">
                <a:latin typeface="Franklin Gothic Book" panose="020B0503020102020204" pitchFamily="34" charset="0"/>
              </a:rPr>
              <a:t>MENYIAPKAN ALAT SURVEI ATAU INSTRUMEN</a:t>
            </a:r>
          </a:p>
          <a:p>
            <a:pPr algn="r"/>
            <a:r>
              <a:rPr lang="en-US" sz="2200" b="1" dirty="0">
                <a:latin typeface="Franklin Gothic Book" panose="020B0503020102020204" pitchFamily="34" charset="0"/>
              </a:rPr>
              <a:t>(Kode: 30103) </a:t>
            </a:r>
            <a:endParaRPr lang="en-US" sz="22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8979104"/>
              </p:ext>
            </p:extLst>
          </p:nvPr>
        </p:nvGraphicFramePr>
        <p:xfrm>
          <a:off x="3337356" y="2010353"/>
          <a:ext cx="5459625" cy="3439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38BBB34-F589-4DB1-9F68-109C2695FD92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13</a:t>
            </a:fld>
            <a:endParaRPr lang="id-ID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4B8691-4B18-4845-83A3-12DDA97EC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4606240"/>
              </p:ext>
            </p:extLst>
          </p:nvPr>
        </p:nvGraphicFramePr>
        <p:xfrm>
          <a:off x="214186" y="2706220"/>
          <a:ext cx="2924431" cy="1736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8315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91842" y="121114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>
                <a:latin typeface="Franklin Gothic Book" panose="020B0503020102020204" pitchFamily="34" charset="0"/>
              </a:rPr>
              <a:t>CONTOH BUKTI DUKUNG </a:t>
            </a:r>
            <a:r>
              <a:rPr lang="sv-SE" sz="2000" b="1" dirty="0">
                <a:latin typeface="Franklin Gothic Book" panose="020B0503020102020204" pitchFamily="34" charset="0"/>
              </a:rPr>
              <a:t>MENYIAPKAN ALAT SURVEI ATAU INSTRUMEN </a:t>
            </a:r>
            <a:endParaRPr lang="en-ID" sz="2000" b="1" dirty="0">
              <a:latin typeface="Franklin Gothic Book" panose="020B0503020102020204" pitchFamily="34" charset="0"/>
            </a:endParaRPr>
          </a:p>
          <a:p>
            <a:pPr algn="r"/>
            <a:r>
              <a:rPr lang="en-US" sz="1400" b="1" dirty="0">
                <a:latin typeface="Franklin Gothic Book" panose="020B0503020102020204" pitchFamily="34" charset="0"/>
              </a:rPr>
              <a:t>(Kode: 30103) </a:t>
            </a:r>
            <a:endParaRPr lang="en-US" sz="1400" b="1" i="1" dirty="0">
              <a:latin typeface="Franklin Gothic Book" panose="020B0503020102020204" pitchFamily="34" charset="0"/>
            </a:endParaRPr>
          </a:p>
          <a:p>
            <a:pPr algn="r"/>
            <a:endParaRPr lang="en-US" sz="44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536821"/>
              </p:ext>
            </p:extLst>
          </p:nvPr>
        </p:nvGraphicFramePr>
        <p:xfrm>
          <a:off x="129090" y="1062682"/>
          <a:ext cx="8883631" cy="5291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0C90A41-02BB-4FD1-8A0E-84D5B1732879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14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711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15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60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PENGUMPULAN DATA</a:t>
            </a:r>
          </a:p>
        </p:txBody>
      </p:sp>
    </p:spTree>
    <p:extLst>
      <p:ext uri="{BB962C8B-B14F-4D97-AF65-F5344CB8AC3E}">
        <p14:creationId xmlns:p14="http://schemas.microsoft.com/office/powerpoint/2010/main" val="404487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sz="2800" b="1" dirty="0">
                <a:latin typeface="Franklin Gothic Book" panose="020B0503020102020204" pitchFamily="34" charset="0"/>
              </a:rPr>
              <a:t>PENGUMPULAN DATA</a:t>
            </a:r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A6FBFBF-EE31-4B63-A4AE-28B9F372142D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16</a:t>
            </a:fld>
            <a:endParaRPr lang="id-ID" dirty="0"/>
          </a:p>
        </p:txBody>
      </p:sp>
      <p:graphicFrame>
        <p:nvGraphicFramePr>
          <p:cNvPr id="8" name="Content Placeholder 39">
            <a:extLst>
              <a:ext uri="{FF2B5EF4-FFF2-40B4-BE49-F238E27FC236}">
                <a16:creationId xmlns:a16="http://schemas.microsoft.com/office/drawing/2014/main" id="{EB83BFFE-4C10-4112-9A8F-4383DD252A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4298877"/>
              </p:ext>
            </p:extLst>
          </p:nvPr>
        </p:nvGraphicFramePr>
        <p:xfrm>
          <a:off x="559156" y="1211906"/>
          <a:ext cx="8391782" cy="4928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357476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sz="2800" b="1" dirty="0">
                <a:latin typeface="Franklin Gothic Book" panose="020B0503020102020204" pitchFamily="34" charset="0"/>
              </a:rPr>
              <a:t>MENGUMPULKAN DATA</a:t>
            </a:r>
          </a:p>
          <a:p>
            <a:pPr algn="r"/>
            <a:r>
              <a:rPr lang="sv-SE" sz="2000" b="1" dirty="0">
                <a:latin typeface="Franklin Gothic Book" panose="020B0503020102020204" pitchFamily="34" charset="0"/>
              </a:rPr>
              <a:t>(Kode: 30201)</a:t>
            </a:r>
            <a:endParaRPr lang="en-US" sz="12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186224"/>
              </p:ext>
            </p:extLst>
          </p:nvPr>
        </p:nvGraphicFramePr>
        <p:xfrm>
          <a:off x="509471" y="1161535"/>
          <a:ext cx="8251470" cy="4731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A6FBFBF-EE31-4B63-A4AE-28B9F372142D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17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08389987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91842" y="121114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>
                <a:latin typeface="Franklin Gothic Book" panose="020B0503020102020204" pitchFamily="34" charset="0"/>
              </a:rPr>
              <a:t>CONTOH BUKTI DUKUNG </a:t>
            </a:r>
            <a:r>
              <a:rPr lang="en-ID" sz="2000" b="1" dirty="0">
                <a:latin typeface="Franklin Gothic Book" panose="020B0503020102020204" pitchFamily="34" charset="0"/>
              </a:rPr>
              <a:t>MENGUMPULKAN DATA</a:t>
            </a:r>
          </a:p>
          <a:p>
            <a:pPr algn="r"/>
            <a:r>
              <a:rPr lang="en-US" sz="1400" b="1" dirty="0">
                <a:latin typeface="Franklin Gothic Book" panose="020B0503020102020204" pitchFamily="34" charset="0"/>
              </a:rPr>
              <a:t>(Kode: 30201) </a:t>
            </a:r>
            <a:endParaRPr lang="en-US" sz="1400" b="1" i="1" dirty="0">
              <a:latin typeface="Franklin Gothic Book" panose="020B0503020102020204" pitchFamily="34" charset="0"/>
            </a:endParaRPr>
          </a:p>
          <a:p>
            <a:pPr algn="r"/>
            <a:endParaRPr lang="en-US" sz="44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501895"/>
              </p:ext>
            </p:extLst>
          </p:nvPr>
        </p:nvGraphicFramePr>
        <p:xfrm>
          <a:off x="129090" y="1408670"/>
          <a:ext cx="5863937" cy="464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0C90A41-02BB-4FD1-8A0E-84D5B1732879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9C601-63E6-4C27-A3AA-412E4C550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805" y="1192517"/>
            <a:ext cx="2364786" cy="2724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CA578-C646-40E5-8E84-839501865C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51" t="7630" r="4233" b="1972"/>
          <a:stretch/>
        </p:blipFill>
        <p:spPr>
          <a:xfrm>
            <a:off x="6122290" y="4127158"/>
            <a:ext cx="2613937" cy="18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3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19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60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PEMERIKSAAN DATA</a:t>
            </a:r>
          </a:p>
        </p:txBody>
      </p:sp>
    </p:spTree>
    <p:extLst>
      <p:ext uri="{BB962C8B-B14F-4D97-AF65-F5344CB8AC3E}">
        <p14:creationId xmlns:p14="http://schemas.microsoft.com/office/powerpoint/2010/main" val="143312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2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60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MENUJU SATU DATA </a:t>
            </a:r>
            <a:endParaRPr lang="ko-KR" altLang="en-US" sz="6000" dirty="0">
              <a:solidFill>
                <a:srgbClr val="FFC000"/>
              </a:solidFill>
              <a:latin typeface="Franklin Gothic Medium Cond" panose="020B0606030402020204" pitchFamily="34" charset="0"/>
              <a:ea typeface="Franklin Gothic Demi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2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0" dirty="0">
                <a:latin typeface="Franklin Gothic Medium Cond" pitchFamily="34" charset="0"/>
              </a:rPr>
              <a:t>PEMERIKSAAN DAN PENGOLAHAN</a:t>
            </a:r>
            <a:endParaRPr lang="en-US" sz="2000" dirty="0">
              <a:latin typeface="Franklin Gothic Medium Cond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Rounded Rectangle 15">
            <a:extLst>
              <a:ext uri="{FF2B5EF4-FFF2-40B4-BE49-F238E27FC236}">
                <a16:creationId xmlns:a16="http://schemas.microsoft.com/office/drawing/2014/main" id="{1C164084-061A-4337-940C-FA4DA4273946}"/>
              </a:ext>
            </a:extLst>
          </p:cNvPr>
          <p:cNvSpPr/>
          <p:nvPr/>
        </p:nvSpPr>
        <p:spPr>
          <a:xfrm>
            <a:off x="1085249" y="4286163"/>
            <a:ext cx="7315200" cy="90693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14">
            <a:extLst>
              <a:ext uri="{FF2B5EF4-FFF2-40B4-BE49-F238E27FC236}">
                <a16:creationId xmlns:a16="http://schemas.microsoft.com/office/drawing/2014/main" id="{52105310-512D-47D2-9A93-793B60007F9F}"/>
              </a:ext>
            </a:extLst>
          </p:cNvPr>
          <p:cNvSpPr/>
          <p:nvPr/>
        </p:nvSpPr>
        <p:spPr>
          <a:xfrm>
            <a:off x="1683445" y="2756739"/>
            <a:ext cx="7145708" cy="11451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13">
            <a:extLst>
              <a:ext uri="{FF2B5EF4-FFF2-40B4-BE49-F238E27FC236}">
                <a16:creationId xmlns:a16="http://schemas.microsoft.com/office/drawing/2014/main" id="{482E0766-5254-4EEB-A011-17E37CBEC130}"/>
              </a:ext>
            </a:extLst>
          </p:cNvPr>
          <p:cNvSpPr/>
          <p:nvPr/>
        </p:nvSpPr>
        <p:spPr>
          <a:xfrm>
            <a:off x="1177924" y="1297381"/>
            <a:ext cx="7737476" cy="121496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4ABB37-5DE2-4258-9F1C-53650027FBB2}"/>
              </a:ext>
            </a:extLst>
          </p:cNvPr>
          <p:cNvSpPr txBox="1"/>
          <p:nvPr/>
        </p:nvSpPr>
        <p:spPr>
          <a:xfrm>
            <a:off x="2115494" y="3016461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n-N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Langkah berikutnya adalah menghitung bobot data dan membuat estimasi serta agregat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A872EF-0731-4859-846B-0ED662CABFFE}"/>
              </a:ext>
            </a:extLst>
          </p:cNvPr>
          <p:cNvSpPr txBox="1"/>
          <p:nvPr/>
        </p:nvSpPr>
        <p:spPr>
          <a:xfrm>
            <a:off x="1560599" y="1555491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Data yang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sudah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dikumpulkan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perlu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disunting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dan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diperiksa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,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termasuk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memperbaiki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kesalahan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atau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kekurangan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023428-DC3C-4502-9129-7BC5C02CFDE6}"/>
              </a:ext>
            </a:extLst>
          </p:cNvPr>
          <p:cNvSpPr txBox="1"/>
          <p:nvPr/>
        </p:nvSpPr>
        <p:spPr>
          <a:xfrm>
            <a:off x="1561498" y="4570353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Hasil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akhirnya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berupa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data yang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sudah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siap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untuk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dianalisis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lebih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lanjut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8EA1CA9-5CF8-41AB-8954-12DC5226B3BF}"/>
              </a:ext>
            </a:extLst>
          </p:cNvPr>
          <p:cNvSpPr/>
          <p:nvPr/>
        </p:nvSpPr>
        <p:spPr>
          <a:xfrm>
            <a:off x="228600" y="1200403"/>
            <a:ext cx="1332000" cy="1332000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4C421A8-2D05-4E47-B192-D77972E427B5}"/>
              </a:ext>
            </a:extLst>
          </p:cNvPr>
          <p:cNvSpPr/>
          <p:nvPr/>
        </p:nvSpPr>
        <p:spPr>
          <a:xfrm>
            <a:off x="753630" y="2722720"/>
            <a:ext cx="1361863" cy="1332000"/>
          </a:xfrm>
          <a:prstGeom prst="ellipse">
            <a:avLst/>
          </a:prstGeom>
          <a:solidFill>
            <a:srgbClr val="899C3F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CFC2F3B-439E-4010-808C-553B4A9F0C39}"/>
              </a:ext>
            </a:extLst>
          </p:cNvPr>
          <p:cNvSpPr/>
          <p:nvPr/>
        </p:nvSpPr>
        <p:spPr>
          <a:xfrm>
            <a:off x="72038" y="4100347"/>
            <a:ext cx="1470411" cy="1480098"/>
          </a:xfrm>
          <a:prstGeom prst="ellipse">
            <a:avLst/>
          </a:prstGeom>
          <a:solidFill>
            <a:srgbClr val="EEA230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7" name="Picture 46" descr="Presentation with pie chart with solid fill">
            <a:extLst>
              <a:ext uri="{FF2B5EF4-FFF2-40B4-BE49-F238E27FC236}">
                <a16:creationId xmlns:a16="http://schemas.microsoft.com/office/drawing/2014/main" id="{99BE00E5-A972-4F4C-9FA5-C9F15855B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8918" y="4296514"/>
            <a:ext cx="1082400" cy="1082400"/>
          </a:xfrm>
          <a:prstGeom prst="rect">
            <a:avLst/>
          </a:prstGeom>
        </p:spPr>
      </p:pic>
      <p:pic>
        <p:nvPicPr>
          <p:cNvPr id="48" name="Picture 47" descr="Questions with solid fill">
            <a:extLst>
              <a:ext uri="{FF2B5EF4-FFF2-40B4-BE49-F238E27FC236}">
                <a16:creationId xmlns:a16="http://schemas.microsoft.com/office/drawing/2014/main" id="{10C5CC54-5979-4B86-9160-E849DEFF6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6964" y="1220083"/>
            <a:ext cx="1175271" cy="1175271"/>
          </a:xfrm>
          <a:prstGeom prst="rect">
            <a:avLst/>
          </a:prstGeom>
        </p:spPr>
      </p:pic>
      <p:pic>
        <p:nvPicPr>
          <p:cNvPr id="49" name="Picture 48" descr="Connections with solid fill">
            <a:extLst>
              <a:ext uri="{FF2B5EF4-FFF2-40B4-BE49-F238E27FC236}">
                <a16:creationId xmlns:a16="http://schemas.microsoft.com/office/drawing/2014/main" id="{82DC7C5A-EE61-4D53-AFBC-E51D09961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9550" y="2831167"/>
            <a:ext cx="1083537" cy="108353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FC958B62-2EE5-4714-88BF-DFFAAD0A7C59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20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1274323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id-ID" sz="4400" dirty="0">
                <a:latin typeface="Franklin Gothic Medium Cond" pitchFamily="34" charset="0"/>
              </a:rPr>
              <a:t>MENGOLAH DATA</a:t>
            </a:r>
            <a:br>
              <a:rPr lang="en-US" dirty="0">
                <a:latin typeface="Franklin Gothic Medium Cond" pitchFamily="34" charset="0"/>
              </a:rPr>
            </a:br>
            <a:r>
              <a:rPr lang="id-ID" sz="2200" dirty="0">
                <a:latin typeface="Franklin Gothic Medium Cond" pitchFamily="34" charset="0"/>
              </a:rPr>
              <a:t>(Kode: 30301)</a:t>
            </a:r>
            <a:endParaRPr lang="id-ID" dirty="0">
              <a:latin typeface="Franklin Gothic Medium Cond" pitchFamily="34" charset="0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73F9D-166D-4281-9B5A-8D63A7307FC5}" type="slidenum">
              <a:rPr kumimoji="0" lang="id-ID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2146586" y="2843452"/>
            <a:ext cx="6997414" cy="3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211859" y="1859554"/>
            <a:ext cx="6980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Setelah data dikumpulkan, 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perlu dibersihkan </a:t>
            </a: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 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diproses</a:t>
            </a:r>
            <a:r>
              <a:rPr kumimoji="0" lang="nn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agar siap dianalisis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>
            <a:cxnSpLocks/>
            <a:stCxn id="16" idx="5"/>
          </p:cNvCxnSpPr>
          <p:nvPr/>
        </p:nvCxnSpPr>
        <p:spPr>
          <a:xfrm>
            <a:off x="2267819" y="6398738"/>
            <a:ext cx="6797320" cy="26987"/>
          </a:xfrm>
          <a:prstGeom prst="line">
            <a:avLst/>
          </a:prstGeom>
          <a:ln w="38100">
            <a:solidFill>
              <a:srgbClr val="7793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83402" y="5557718"/>
            <a:ext cx="64817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Calibri"/>
              </a:rPr>
              <a:t>Contoh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Calibri"/>
              </a:rPr>
              <a:t>alat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Calibri"/>
              </a:rPr>
              <a:t>bantu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: </a:t>
            </a:r>
            <a:r>
              <a:rPr lang="en-ID" sz="2000" dirty="0" err="1">
                <a:solidFill>
                  <a:srgbClr val="000000"/>
                </a:solidFill>
                <a:latin typeface="Calibri"/>
              </a:rPr>
              <a:t>aplikasi</a:t>
            </a:r>
            <a:r>
              <a:rPr lang="en-ID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alibri"/>
              </a:rPr>
              <a:t>pengolahan</a:t>
            </a:r>
            <a:r>
              <a:rPr lang="en-ID" sz="2000" dirty="0">
                <a:solidFill>
                  <a:srgbClr val="000000"/>
                </a:solidFill>
                <a:latin typeface="Calibri"/>
              </a:rPr>
              <a:t> data yang </a:t>
            </a:r>
            <a:r>
              <a:rPr lang="en-ID" sz="2000" dirty="0" err="1">
                <a:solidFill>
                  <a:srgbClr val="000000"/>
                </a:solidFill>
                <a:latin typeface="Calibri"/>
              </a:rPr>
              <a:t>bisa</a:t>
            </a:r>
            <a:r>
              <a:rPr lang="en-ID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alibri"/>
              </a:rPr>
              <a:t>melakukan</a:t>
            </a:r>
            <a:r>
              <a:rPr lang="en-ID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alibri"/>
              </a:rPr>
              <a:t>validasi</a:t>
            </a:r>
            <a:r>
              <a:rPr lang="en-ID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alibri"/>
              </a:rPr>
              <a:t>otomatis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>
            <a:cxnSpLocks/>
            <a:endCxn id="15" idx="3"/>
          </p:cNvCxnSpPr>
          <p:nvPr/>
        </p:nvCxnSpPr>
        <p:spPr>
          <a:xfrm>
            <a:off x="0" y="4544229"/>
            <a:ext cx="7821603" cy="300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2276" y="3485262"/>
            <a:ext cx="76691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Misalnya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mengecek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apakah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yang salah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atau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belum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lengkap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868959" y="2531155"/>
            <a:ext cx="342900" cy="3429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771386" y="4281622"/>
            <a:ext cx="342900" cy="3429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75136" y="6106055"/>
            <a:ext cx="342900" cy="3429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779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75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91842" y="121114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>
                <a:latin typeface="Franklin Gothic Book" panose="020B0503020102020204" pitchFamily="34" charset="0"/>
              </a:rPr>
              <a:t>CONTOH BUKTI DUKUNG </a:t>
            </a:r>
            <a:r>
              <a:rPr lang="en-ID" sz="2000" b="1" dirty="0">
                <a:latin typeface="Franklin Gothic Book" panose="020B0503020102020204" pitchFamily="34" charset="0"/>
              </a:rPr>
              <a:t>MENGOLAH DATA</a:t>
            </a:r>
          </a:p>
          <a:p>
            <a:pPr algn="r"/>
            <a:r>
              <a:rPr lang="en-US" sz="1400" b="1" dirty="0">
                <a:latin typeface="Franklin Gothic Book" panose="020B0503020102020204" pitchFamily="34" charset="0"/>
              </a:rPr>
              <a:t>(Kode: 30301) </a:t>
            </a:r>
            <a:endParaRPr lang="en-US" sz="1400" b="1" i="1" dirty="0">
              <a:latin typeface="Franklin Gothic Book" panose="020B0503020102020204" pitchFamily="34" charset="0"/>
            </a:endParaRPr>
          </a:p>
          <a:p>
            <a:pPr algn="r"/>
            <a:endParaRPr lang="en-US" sz="44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617006"/>
              </p:ext>
            </p:extLst>
          </p:nvPr>
        </p:nvGraphicFramePr>
        <p:xfrm>
          <a:off x="-296562" y="1505761"/>
          <a:ext cx="5863937" cy="4223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0C90A41-02BB-4FD1-8A0E-84D5B1732879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22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1DEDC6-AD94-4DF1-B101-51A765C90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2006" y="1383555"/>
            <a:ext cx="3945722" cy="2238938"/>
          </a:xfrm>
          <a:prstGeom prst="rect">
            <a:avLst/>
          </a:prstGeom>
        </p:spPr>
      </p:pic>
      <p:sp>
        <p:nvSpPr>
          <p:cNvPr id="9" name="Google Shape;696;g26c1cca777c_0_74">
            <a:extLst>
              <a:ext uri="{FF2B5EF4-FFF2-40B4-BE49-F238E27FC236}">
                <a16:creationId xmlns:a16="http://schemas.microsoft.com/office/drawing/2014/main" id="{E37F0956-AD77-407D-A19B-08A6E4F79835}"/>
              </a:ext>
            </a:extLst>
          </p:cNvPr>
          <p:cNvSpPr/>
          <p:nvPr/>
        </p:nvSpPr>
        <p:spPr>
          <a:xfrm>
            <a:off x="5442284" y="3654507"/>
            <a:ext cx="3090725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 dirty="0" err="1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Validasi</a:t>
            </a: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Data FSVA </a:t>
            </a:r>
            <a:r>
              <a:rPr lang="en-US" sz="1200" dirty="0" err="1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Tanggamus</a:t>
            </a: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2023</a:t>
            </a:r>
            <a:endParaRPr sz="1200" dirty="0">
              <a:solidFill>
                <a:sysClr val="windowText" lastClr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842AD1-22A2-4E32-B40A-AF92932F87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51" t="7630" r="4233" b="1972"/>
          <a:stretch/>
        </p:blipFill>
        <p:spPr>
          <a:xfrm>
            <a:off x="4892006" y="4005631"/>
            <a:ext cx="3945722" cy="24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id-ID" sz="4400" dirty="0">
                <a:latin typeface="Franklin Gothic Medium Cond" pitchFamily="34" charset="0"/>
              </a:rPr>
              <a:t>MENG</a:t>
            </a:r>
            <a:r>
              <a:rPr lang="en-US" sz="4400" dirty="0">
                <a:latin typeface="Franklin Gothic Medium Cond" pitchFamily="34" charset="0"/>
              </a:rPr>
              <a:t>ANALISIS</a:t>
            </a:r>
            <a:r>
              <a:rPr lang="id-ID" sz="4400" dirty="0">
                <a:latin typeface="Franklin Gothic Medium Cond" pitchFamily="34" charset="0"/>
              </a:rPr>
              <a:t> DATA</a:t>
            </a:r>
            <a:br>
              <a:rPr lang="en-US" dirty="0">
                <a:latin typeface="Franklin Gothic Medium Cond" pitchFamily="34" charset="0"/>
              </a:rPr>
            </a:br>
            <a:r>
              <a:rPr lang="id-ID" sz="2200" dirty="0">
                <a:latin typeface="Franklin Gothic Medium Cond" pitchFamily="34" charset="0"/>
              </a:rPr>
              <a:t>(Kode: 3030</a:t>
            </a:r>
            <a:r>
              <a:rPr lang="en-US" sz="2200" dirty="0">
                <a:latin typeface="Franklin Gothic Medium Cond" pitchFamily="34" charset="0"/>
              </a:rPr>
              <a:t>2</a:t>
            </a:r>
            <a:r>
              <a:rPr lang="id-ID" sz="2200" dirty="0">
                <a:latin typeface="Franklin Gothic Medium Cond" pitchFamily="34" charset="0"/>
              </a:rPr>
              <a:t>)</a:t>
            </a:r>
            <a:endParaRPr lang="id-ID" dirty="0">
              <a:latin typeface="Franklin Gothic Medium Cond" pitchFamily="34" charset="0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73F9D-166D-4281-9B5A-8D63A7307FC5}" type="slidenum">
              <a:rPr kumimoji="0" lang="id-ID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2146586" y="2843452"/>
            <a:ext cx="6997414" cy="35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211859" y="1859554"/>
            <a:ext cx="6980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ID" sz="2000" dirty="0">
                <a:solidFill>
                  <a:srgbClr val="000000"/>
                </a:solidFill>
                <a:latin typeface="Calibri"/>
              </a:rPr>
              <a:t>Di </a:t>
            </a:r>
            <a:r>
              <a:rPr lang="en-ID" sz="2000" dirty="0" err="1">
                <a:solidFill>
                  <a:srgbClr val="000000"/>
                </a:solidFill>
                <a:latin typeface="Calibri"/>
              </a:rPr>
              <a:t>tahap</a:t>
            </a:r>
            <a:r>
              <a:rPr lang="en-ID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alibri"/>
              </a:rPr>
              <a:t>ini</a:t>
            </a:r>
            <a:r>
              <a:rPr lang="en-ID" sz="20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ID" sz="2800" b="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data yang </a:t>
            </a:r>
            <a:r>
              <a:rPr lang="en-ID" sz="2800" b="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sudah</a:t>
            </a:r>
            <a:r>
              <a:rPr lang="en-ID" sz="2800" b="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ID" sz="2800" b="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diolah</a:t>
            </a:r>
            <a:r>
              <a:rPr lang="en-ID" sz="2800" b="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alibri"/>
              </a:rPr>
              <a:t>digunakan</a:t>
            </a:r>
            <a:r>
              <a:rPr lang="en-ID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alibri"/>
              </a:rPr>
              <a:t>untuk</a:t>
            </a:r>
            <a:r>
              <a:rPr lang="en-ID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Calibri"/>
              </a:rPr>
              <a:t>membuat</a:t>
            </a:r>
            <a:r>
              <a:rPr lang="en-ID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D" sz="2800" b="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kesimpulan</a:t>
            </a:r>
            <a:r>
              <a:rPr lang="en-ID" sz="2800" b="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dan </a:t>
            </a:r>
            <a:r>
              <a:rPr lang="en-ID" sz="2800" b="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gambaran</a:t>
            </a:r>
            <a:r>
              <a:rPr lang="en-ID" sz="2800" b="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ID" sz="2800" b="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situasi</a:t>
            </a:r>
            <a:endParaRPr lang="en-ID" sz="2000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1" name="Straight Connector 10"/>
          <p:cNvCxnSpPr>
            <a:cxnSpLocks/>
            <a:endCxn id="15" idx="3"/>
          </p:cNvCxnSpPr>
          <p:nvPr/>
        </p:nvCxnSpPr>
        <p:spPr>
          <a:xfrm>
            <a:off x="0" y="4544229"/>
            <a:ext cx="7821603" cy="300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2276" y="3485262"/>
            <a:ext cx="7669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s-ES" sz="2000" dirty="0" err="1">
                <a:solidFill>
                  <a:srgbClr val="000000"/>
                </a:solidFill>
                <a:latin typeface="Calibri"/>
              </a:rPr>
              <a:t>Contoh</a:t>
            </a:r>
            <a:r>
              <a:rPr lang="es-ES" sz="2000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s-ES" sz="2800" b="1" dirty="0" err="1">
                <a:latin typeface="Calibri"/>
              </a:rPr>
              <a:t>hasil</a:t>
            </a:r>
            <a:r>
              <a:rPr lang="es-ES" sz="2800" b="1" dirty="0">
                <a:latin typeface="Calibri"/>
              </a:rPr>
              <a:t> </a:t>
            </a:r>
            <a:r>
              <a:rPr lang="es-ES" sz="2800" b="1" dirty="0" err="1">
                <a:latin typeface="Calibri"/>
              </a:rPr>
              <a:t>survei</a:t>
            </a:r>
            <a:r>
              <a:rPr lang="es-ES" sz="2800" b="1" dirty="0">
                <a:latin typeface="Calibri"/>
              </a:rPr>
              <a:t> </a:t>
            </a:r>
            <a:r>
              <a:rPr lang="es-ES" sz="2800" b="1" dirty="0" err="1">
                <a:latin typeface="Calibri"/>
              </a:rPr>
              <a:t>harga-harga</a:t>
            </a:r>
            <a:r>
              <a:rPr lang="es-ES" sz="2800" b="1" dirty="0">
                <a:latin typeface="Calibri"/>
              </a:rPr>
              <a:t> di pasar </a:t>
            </a:r>
            <a:r>
              <a:rPr lang="es-ES" sz="2800" b="1" dirty="0" err="1">
                <a:latin typeface="Calibri"/>
              </a:rPr>
              <a:t>dianalisis</a:t>
            </a:r>
            <a:r>
              <a:rPr lang="es-ES" sz="2800" b="1" dirty="0">
                <a:latin typeface="Calibri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Calibri"/>
              </a:rPr>
              <a:t>untuk</a:t>
            </a:r>
            <a:r>
              <a:rPr lang="es-ES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2800" b="1" dirty="0" err="1">
                <a:solidFill>
                  <a:srgbClr val="000000"/>
                </a:solidFill>
                <a:latin typeface="Calibri"/>
              </a:rPr>
              <a:t>mengetahui</a:t>
            </a:r>
            <a:r>
              <a:rPr lang="es-ES" sz="2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2800" b="1" dirty="0" err="1">
                <a:solidFill>
                  <a:srgbClr val="000000"/>
                </a:solidFill>
                <a:latin typeface="Calibri"/>
              </a:rPr>
              <a:t>inflasi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868959" y="2531155"/>
            <a:ext cx="342900" cy="3429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771386" y="4281622"/>
            <a:ext cx="342900" cy="3429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4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73F9D-166D-4281-9B5A-8D63A7307FC5}" type="slidenum">
              <a:rPr kumimoji="0" lang="id-ID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165907" y="185056"/>
            <a:ext cx="7920037" cy="566738"/>
          </a:xfrm>
        </p:spPr>
        <p:txBody>
          <a:bodyPr>
            <a:normAutofit fontScale="90000"/>
          </a:bodyPr>
          <a:lstStyle/>
          <a:p>
            <a:pPr algn="r"/>
            <a:r>
              <a:rPr lang="en-US" sz="3100" b="1" dirty="0">
                <a:latin typeface="Franklin Gothic Book" panose="020B0503020102020204" pitchFamily="34" charset="0"/>
              </a:rPr>
              <a:t>CONTOH BUKTI DUKUNG </a:t>
            </a:r>
            <a:r>
              <a:rPr lang="en-ID" sz="3100" b="1" dirty="0">
                <a:latin typeface="Franklin Gothic Book" panose="020B0503020102020204" pitchFamily="34" charset="0"/>
              </a:rPr>
              <a:t>MENGANALISIS DATA</a:t>
            </a:r>
            <a:br>
              <a:rPr lang="en-ID" sz="4000" b="1" dirty="0">
                <a:latin typeface="Franklin Gothic Book" panose="020B0503020102020204" pitchFamily="34" charset="0"/>
              </a:rPr>
            </a:br>
            <a:r>
              <a:rPr lang="en-US" sz="2800" b="1" dirty="0">
                <a:latin typeface="Franklin Gothic Book" panose="020B0503020102020204" pitchFamily="34" charset="0"/>
              </a:rPr>
              <a:t>(Kode: 30302) </a:t>
            </a:r>
            <a:endParaRPr lang="en-US" sz="2800" b="1" i="1" dirty="0">
              <a:latin typeface="Franklin Gothic Book" panose="020B05030201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43381" y="1644261"/>
            <a:ext cx="5066832" cy="1373129"/>
            <a:chOff x="-113833" y="1607403"/>
            <a:chExt cx="5066832" cy="1373129"/>
          </a:xfrm>
        </p:grpSpPr>
        <p:sp>
          <p:nvSpPr>
            <p:cNvPr id="102" name="TextBox 101"/>
            <p:cNvSpPr txBox="1"/>
            <p:nvPr/>
          </p:nvSpPr>
          <p:spPr>
            <a:xfrm>
              <a:off x="1229962" y="1607403"/>
              <a:ext cx="37230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LEVEL 2 :</a:t>
              </a:r>
            </a:p>
            <a:p>
              <a:pPr lvl="0"/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Laporan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/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dokumen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formal yang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menunjukkan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adanya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b="1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aktivitas</a:t>
              </a:r>
              <a:r>
                <a:rPr lang="en-US" sz="1600" b="1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proses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diseminasi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data pada masing-masing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kegiatan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statistik</a:t>
              </a:r>
              <a:endParaRPr lang="en-ID" sz="1800" dirty="0">
                <a:latin typeface="Agency FB" panose="020B0503020202020204" pitchFamily="34" charset="0"/>
              </a:endParaRPr>
            </a:p>
          </p:txBody>
        </p:sp>
        <p:cxnSp>
          <p:nvCxnSpPr>
            <p:cNvPr id="7" name="Straight Connector 6"/>
            <p:cNvCxnSpPr>
              <a:cxnSpLocks/>
            </p:cNvCxnSpPr>
            <p:nvPr/>
          </p:nvCxnSpPr>
          <p:spPr>
            <a:xfrm>
              <a:off x="1335997" y="2721735"/>
              <a:ext cx="3294704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Books on shelf with solid fill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113833" y="1636617"/>
              <a:ext cx="1343915" cy="134391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572000" y="5392443"/>
            <a:ext cx="4618927" cy="1470750"/>
            <a:chOff x="54673" y="2786742"/>
            <a:chExt cx="4618927" cy="1470750"/>
          </a:xfrm>
        </p:grpSpPr>
        <p:sp>
          <p:nvSpPr>
            <p:cNvPr id="95" name="TextBox 94"/>
            <p:cNvSpPr txBox="1"/>
            <p:nvPr/>
          </p:nvSpPr>
          <p:spPr>
            <a:xfrm>
              <a:off x="1226827" y="2786742"/>
              <a:ext cx="34467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srgbClr val="C00000"/>
                  </a:solidFill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LEVEL 3 :</a:t>
              </a:r>
            </a:p>
            <a:p>
              <a:pPr lvl="0"/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Dokumen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yang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menunjukkan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pengelolaan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/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standarisasi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b="1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aktivitas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it-IT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proses diseminasi data di lingkungan K/L/Pemda</a:t>
              </a:r>
              <a:endParaRPr lang="en-US" sz="1600" dirty="0">
                <a:latin typeface="Agency FB" panose="020B0503020202020204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226827" y="3914810"/>
              <a:ext cx="314538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Chevron arrows with solid fill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673" y="3068772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组合 17"/>
          <p:cNvGrpSpPr/>
          <p:nvPr/>
        </p:nvGrpSpPr>
        <p:grpSpPr>
          <a:xfrm>
            <a:off x="127146" y="1151647"/>
            <a:ext cx="427901" cy="435000"/>
            <a:chOff x="5813875" y="2239697"/>
            <a:chExt cx="631839" cy="551929"/>
          </a:xfrm>
          <a:solidFill>
            <a:srgbClr val="262626"/>
          </a:solidFill>
        </p:grpSpPr>
        <p:sp>
          <p:nvSpPr>
            <p:cNvPr id="31" name="矩形 18"/>
            <p:cNvSpPr/>
            <p:nvPr/>
          </p:nvSpPr>
          <p:spPr>
            <a:xfrm>
              <a:off x="6143702" y="2251611"/>
              <a:ext cx="302012" cy="271410"/>
            </a:xfrm>
            <a:prstGeom prst="rect">
              <a:avLst/>
            </a:prstGeom>
            <a:grpFill/>
            <a:ln w="57150">
              <a:solidFill>
                <a:srgbClr val="FFC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19"/>
            <p:cNvSpPr/>
            <p:nvPr/>
          </p:nvSpPr>
          <p:spPr>
            <a:xfrm>
              <a:off x="5813875" y="2239697"/>
              <a:ext cx="151006" cy="135705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20"/>
            <p:cNvSpPr/>
            <p:nvPr/>
          </p:nvSpPr>
          <p:spPr>
            <a:xfrm>
              <a:off x="6065545" y="2655921"/>
              <a:ext cx="151006" cy="135705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8C4D7B3E-A1F7-4837-804F-A5876C569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213" y="1030646"/>
            <a:ext cx="3175731" cy="3455893"/>
          </a:xfrm>
          <a:prstGeom prst="rect">
            <a:avLst/>
          </a:prstGeom>
        </p:spPr>
      </p:pic>
      <p:pic>
        <p:nvPicPr>
          <p:cNvPr id="37" name="Google Shape;730;p39">
            <a:extLst>
              <a:ext uri="{FF2B5EF4-FFF2-40B4-BE49-F238E27FC236}">
                <a16:creationId xmlns:a16="http://schemas.microsoft.com/office/drawing/2014/main" id="{6A5CC046-5FEF-49AD-90E9-96E8322E500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368" y="3335110"/>
            <a:ext cx="2087078" cy="21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C493D04-7834-4B5A-8E64-6BD67A1B40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51" t="7630" r="4233" b="1972"/>
          <a:stretch/>
        </p:blipFill>
        <p:spPr>
          <a:xfrm>
            <a:off x="2441261" y="3369166"/>
            <a:ext cx="2658644" cy="1844573"/>
          </a:xfrm>
          <a:prstGeom prst="rect">
            <a:avLst/>
          </a:prstGeom>
        </p:spPr>
      </p:pic>
      <p:sp>
        <p:nvSpPr>
          <p:cNvPr id="39" name="Google Shape;732;p39">
            <a:extLst>
              <a:ext uri="{FF2B5EF4-FFF2-40B4-BE49-F238E27FC236}">
                <a16:creationId xmlns:a16="http://schemas.microsoft.com/office/drawing/2014/main" id="{880C4B26-F57E-4E74-97D7-60C154A59199}"/>
              </a:ext>
            </a:extLst>
          </p:cNvPr>
          <p:cNvSpPr/>
          <p:nvPr/>
        </p:nvSpPr>
        <p:spPr>
          <a:xfrm>
            <a:off x="452781" y="5556455"/>
            <a:ext cx="155535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Kepka BPS 182/2020 </a:t>
            </a:r>
            <a:endParaRPr sz="1200" dirty="0">
              <a:solidFill>
                <a:sysClr val="windowText" lastClr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 dirty="0" err="1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ttg</a:t>
            </a: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Walidata</a:t>
            </a: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di BPS</a:t>
            </a:r>
            <a:endParaRPr sz="1200" dirty="0">
              <a:solidFill>
                <a:sysClr val="windowText" lastClr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501;p32">
            <a:extLst>
              <a:ext uri="{FF2B5EF4-FFF2-40B4-BE49-F238E27FC236}">
                <a16:creationId xmlns:a16="http://schemas.microsoft.com/office/drawing/2014/main" id="{3F79CE12-1B86-4915-9D2F-6F9E076B4759}"/>
              </a:ext>
            </a:extLst>
          </p:cNvPr>
          <p:cNvSpPr/>
          <p:nvPr/>
        </p:nvSpPr>
        <p:spPr>
          <a:xfrm>
            <a:off x="3030737" y="5213739"/>
            <a:ext cx="1819652" cy="2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Dokumen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SOP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Diskominfo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Terkait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Produsen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737;p39">
            <a:extLst>
              <a:ext uri="{FF2B5EF4-FFF2-40B4-BE49-F238E27FC236}">
                <a16:creationId xmlns:a16="http://schemas.microsoft.com/office/drawing/2014/main" id="{75CC906B-8B5C-435A-B57E-8D4A51898E9F}"/>
              </a:ext>
            </a:extLst>
          </p:cNvPr>
          <p:cNvSpPr/>
          <p:nvPr/>
        </p:nvSpPr>
        <p:spPr>
          <a:xfrm>
            <a:off x="5834339" y="4543754"/>
            <a:ext cx="3356588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1200" dirty="0" err="1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Profil</a:t>
            </a: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Kesehatan </a:t>
            </a:r>
            <a:r>
              <a:rPr lang="en-US" sz="1200" dirty="0" err="1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Tanggamus</a:t>
            </a: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Tahun</a:t>
            </a: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 sz="1200" dirty="0">
              <a:solidFill>
                <a:sysClr val="windowText" lastClr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25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54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PENYEBARLUASAN DATA</a:t>
            </a:r>
          </a:p>
        </p:txBody>
      </p:sp>
    </p:spTree>
    <p:extLst>
      <p:ext uri="{BB962C8B-B14F-4D97-AF65-F5344CB8AC3E}">
        <p14:creationId xmlns:p14="http://schemas.microsoft.com/office/powerpoint/2010/main" val="284434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91842" y="121114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3600" b="1" dirty="0">
                <a:latin typeface="Franklin Gothic Book" panose="020B0503020102020204" pitchFamily="34" charset="0"/>
              </a:rPr>
              <a:t>TAHAP 1: ANALISIS DAN DISEMINASI</a:t>
            </a:r>
            <a:endParaRPr lang="en-US" sz="3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258907"/>
              </p:ext>
            </p:extLst>
          </p:nvPr>
        </p:nvGraphicFramePr>
        <p:xfrm>
          <a:off x="1195187" y="1755540"/>
          <a:ext cx="7024017" cy="3736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4420BF4-7CC4-4772-B84F-A2748B29F3C2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26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819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91842" y="121114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>
                <a:latin typeface="Franklin Gothic Book" panose="020B0503020102020204" pitchFamily="34" charset="0"/>
              </a:rPr>
              <a:t>TAHAP 2: EVALUASI</a:t>
            </a:r>
            <a:endParaRPr lang="en-US" sz="54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177094"/>
              </p:ext>
            </p:extLst>
          </p:nvPr>
        </p:nvGraphicFramePr>
        <p:xfrm>
          <a:off x="129091" y="1194098"/>
          <a:ext cx="8563088" cy="5160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0C90A41-02BB-4FD1-8A0E-84D5B1732879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27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9706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73F9D-166D-4281-9B5A-8D63A7307FC5}" type="slidenum">
              <a:rPr kumimoji="0" lang="id-ID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43381" y="1644261"/>
            <a:ext cx="5066832" cy="1373129"/>
            <a:chOff x="-113833" y="1607403"/>
            <a:chExt cx="5066832" cy="1373129"/>
          </a:xfrm>
        </p:grpSpPr>
        <p:sp>
          <p:nvSpPr>
            <p:cNvPr id="102" name="TextBox 101"/>
            <p:cNvSpPr txBox="1"/>
            <p:nvPr/>
          </p:nvSpPr>
          <p:spPr>
            <a:xfrm>
              <a:off x="1229962" y="1607403"/>
              <a:ext cx="37230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LEVEL 2 :</a:t>
              </a:r>
            </a:p>
            <a:p>
              <a:pPr lvl="0"/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Laporan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/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dokumen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formal yang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menunjukkan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adanya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b="1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aktivitas</a:t>
              </a:r>
              <a:r>
                <a:rPr lang="en-US" sz="1600" b="1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analisis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data pada masing-masing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kegiatan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statistik</a:t>
              </a:r>
              <a:endParaRPr lang="en-ID" sz="1800" dirty="0">
                <a:latin typeface="Agency FB" panose="020B0503020202020204" pitchFamily="34" charset="0"/>
              </a:endParaRPr>
            </a:p>
          </p:txBody>
        </p:sp>
        <p:cxnSp>
          <p:nvCxnSpPr>
            <p:cNvPr id="7" name="Straight Connector 6"/>
            <p:cNvCxnSpPr>
              <a:cxnSpLocks/>
            </p:cNvCxnSpPr>
            <p:nvPr/>
          </p:nvCxnSpPr>
          <p:spPr>
            <a:xfrm>
              <a:off x="1335997" y="2721735"/>
              <a:ext cx="3294704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Daily calendar with solid fill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113833" y="1636617"/>
              <a:ext cx="1343915" cy="134391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397927" y="4600395"/>
            <a:ext cx="4618927" cy="1470750"/>
            <a:chOff x="54673" y="2786742"/>
            <a:chExt cx="4618927" cy="1470750"/>
          </a:xfrm>
        </p:grpSpPr>
        <p:sp>
          <p:nvSpPr>
            <p:cNvPr id="95" name="TextBox 94"/>
            <p:cNvSpPr txBox="1"/>
            <p:nvPr/>
          </p:nvSpPr>
          <p:spPr>
            <a:xfrm>
              <a:off x="1226827" y="2786742"/>
              <a:ext cx="34467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srgbClr val="C00000"/>
                  </a:solidFill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LEVEL 3 :</a:t>
              </a:r>
            </a:p>
            <a:p>
              <a:pPr lvl="0"/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Dokumen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yang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menunjukkan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pengelolaan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/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standarisasi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b="1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aktivitas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analisis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data di 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lingkungan</a:t>
              </a:r>
              <a:r>
                <a:rPr lang="en-US" sz="1600" dirty="0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 K/L/</a:t>
              </a:r>
              <a:r>
                <a:rPr lang="en-US" sz="1600" dirty="0" err="1">
                  <a:latin typeface="Agency FB" panose="020B0503020202020204" pitchFamily="34" charset="0"/>
                  <a:ea typeface="Calibri"/>
                  <a:cs typeface="Calibri"/>
                  <a:sym typeface="Calibri"/>
                </a:rPr>
                <a:t>Pemda</a:t>
              </a:r>
              <a:endParaRPr lang="en-US" sz="1600" dirty="0">
                <a:latin typeface="Agency FB" panose="020B0503020202020204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226827" y="3914810"/>
              <a:ext cx="314538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Classroom with solid fill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673" y="3068772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组合 17"/>
          <p:cNvGrpSpPr/>
          <p:nvPr/>
        </p:nvGrpSpPr>
        <p:grpSpPr>
          <a:xfrm>
            <a:off x="127146" y="1151647"/>
            <a:ext cx="427901" cy="435000"/>
            <a:chOff x="5813875" y="2239697"/>
            <a:chExt cx="631839" cy="551929"/>
          </a:xfrm>
          <a:solidFill>
            <a:srgbClr val="262626"/>
          </a:solidFill>
        </p:grpSpPr>
        <p:sp>
          <p:nvSpPr>
            <p:cNvPr id="31" name="矩形 18"/>
            <p:cNvSpPr/>
            <p:nvPr/>
          </p:nvSpPr>
          <p:spPr>
            <a:xfrm>
              <a:off x="6143702" y="2251611"/>
              <a:ext cx="302012" cy="271410"/>
            </a:xfrm>
            <a:prstGeom prst="rect">
              <a:avLst/>
            </a:prstGeom>
            <a:grpFill/>
            <a:ln w="57150">
              <a:solidFill>
                <a:srgbClr val="FFC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19"/>
            <p:cNvSpPr/>
            <p:nvPr/>
          </p:nvSpPr>
          <p:spPr>
            <a:xfrm>
              <a:off x="5813875" y="2239697"/>
              <a:ext cx="151006" cy="135705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20"/>
            <p:cNvSpPr/>
            <p:nvPr/>
          </p:nvSpPr>
          <p:spPr>
            <a:xfrm>
              <a:off x="6065545" y="2655921"/>
              <a:ext cx="151006" cy="135705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CD2FCBF-BA98-4B95-BED0-2FBBAF4022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49"/>
          <a:stretch/>
        </p:blipFill>
        <p:spPr>
          <a:xfrm>
            <a:off x="6365787" y="1151647"/>
            <a:ext cx="2651067" cy="318136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87D403-3B61-4797-A8AB-E43DCA3668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51" t="7630" r="4233" b="1972"/>
          <a:stretch/>
        </p:blipFill>
        <p:spPr>
          <a:xfrm>
            <a:off x="127145" y="3188043"/>
            <a:ext cx="4049439" cy="338270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1E58EA04-792A-4FA7-AF69-8961467D09A4}"/>
              </a:ext>
            </a:extLst>
          </p:cNvPr>
          <p:cNvSpPr txBox="1">
            <a:spLocks/>
          </p:cNvSpPr>
          <p:nvPr/>
        </p:nvSpPr>
        <p:spPr>
          <a:xfrm>
            <a:off x="1165907" y="185056"/>
            <a:ext cx="7920037" cy="566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100" b="1" dirty="0">
                <a:latin typeface="Franklin Gothic Book" panose="020B0503020102020204" pitchFamily="34" charset="0"/>
              </a:rPr>
              <a:t>CONTOH BUKTI DUKUNG </a:t>
            </a:r>
            <a:r>
              <a:rPr lang="en-ID" sz="3100" b="1" dirty="0">
                <a:latin typeface="Franklin Gothic Book" panose="020B0503020102020204" pitchFamily="34" charset="0"/>
              </a:rPr>
              <a:t>MENYEBARKAN DATA</a:t>
            </a:r>
            <a:br>
              <a:rPr lang="en-ID" b="1" dirty="0">
                <a:latin typeface="Franklin Gothic Book" panose="020B0503020102020204" pitchFamily="34" charset="0"/>
              </a:rPr>
            </a:br>
            <a:r>
              <a:rPr lang="en-US" sz="2800" b="1" dirty="0">
                <a:latin typeface="Franklin Gothic Book" panose="020B0503020102020204" pitchFamily="34" charset="0"/>
              </a:rPr>
              <a:t>(Kode: 30302) </a:t>
            </a:r>
            <a:endParaRPr lang="en-US" sz="2800" b="1" i="1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3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13474" y="6356350"/>
            <a:ext cx="492008" cy="50165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algn="ctr"/>
            <a:fld id="{5FCCC701-E316-47E0-B73F-C97053E9E28C}" type="slidenum">
              <a:rPr lang="id-ID" sz="1600" b="1" smtClean="0"/>
              <a:pPr algn="ctr"/>
              <a:t>29</a:t>
            </a:fld>
            <a:endParaRPr lang="id-ID" sz="16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31801"/>
              </p:ext>
            </p:extLst>
          </p:nvPr>
        </p:nvGraphicFramePr>
        <p:xfrm>
          <a:off x="0" y="6363330"/>
          <a:ext cx="8316416" cy="50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8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r>
                        <a:rPr lang="id-ID" dirty="0"/>
                        <a:t>          </a:t>
                      </a:r>
                      <a:r>
                        <a:rPr lang="id-ID" baseline="0" dirty="0"/>
                        <a:t>    </a:t>
                      </a:r>
                      <a:r>
                        <a:rPr lang="id-ID" dirty="0"/>
                        <a:t>Badan Pusat Statistik</a:t>
                      </a:r>
                      <a:endParaRPr lang="id-ID" i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180245" y="6381750"/>
          <a:ext cx="5334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CorelDRAW" r:id="rId4" imgW="955080" imgH="749880" progId="">
                  <p:embed/>
                </p:oleObj>
              </mc:Choice>
              <mc:Fallback>
                <p:oleObj name="CorelDRAW" r:id="rId4" imgW="955080" imgH="749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45" y="6381750"/>
                        <a:ext cx="5334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9"/>
          <p:cNvGrpSpPr/>
          <p:nvPr/>
        </p:nvGrpSpPr>
        <p:grpSpPr>
          <a:xfrm>
            <a:off x="1759135" y="2214250"/>
            <a:ext cx="5625730" cy="1955320"/>
            <a:chOff x="1759135" y="1268760"/>
            <a:chExt cx="5625730" cy="1955320"/>
          </a:xfrm>
        </p:grpSpPr>
        <p:sp>
          <p:nvSpPr>
            <p:cNvPr id="12" name="TextBox 11"/>
            <p:cNvSpPr txBox="1"/>
            <p:nvPr/>
          </p:nvSpPr>
          <p:spPr>
            <a:xfrm>
              <a:off x="1759135" y="1268760"/>
              <a:ext cx="562573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sz="10000" b="1" dirty="0">
                  <a:solidFill>
                    <a:schemeClr val="tx2">
                      <a:lumMod val="75000"/>
                    </a:schemeClr>
                  </a:solidFill>
                  <a:latin typeface="Arial Black" pitchFamily="34" charset="0"/>
                </a:rPr>
                <a:t>D A T 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7064" y="2546972"/>
              <a:ext cx="5509872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sz="3700" b="1" dirty="0">
                  <a:solidFill>
                    <a:schemeClr val="tx2">
                      <a:lumMod val="75000"/>
                    </a:schemeClr>
                  </a:solidFill>
                  <a:latin typeface="Segeo ui"/>
                </a:rPr>
                <a:t>Mencerdaskan Bangsa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75448" y="5301208"/>
            <a:ext cx="4968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4400" dirty="0">
                <a:solidFill>
                  <a:schemeClr val="accent1">
                    <a:lumMod val="50000"/>
                  </a:schemeClr>
                </a:solidFill>
                <a:latin typeface="Franklin Gothic Medium Cond" panose="020B0606030402020204" pitchFamily="34" charset="0"/>
              </a:rPr>
              <a:t>Terima Kasih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1105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013632"/>
              </p:ext>
            </p:extLst>
          </p:nvPr>
        </p:nvGraphicFramePr>
        <p:xfrm>
          <a:off x="-14014" y="0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1566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61814E-605B-4ACB-A3E2-389311203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192661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PROSES BISNIS STATISTIK</a:t>
            </a:r>
            <a:endParaRPr lang="id-ID" dirty="0">
              <a:latin typeface="Franklin Gothic Medium Cond" pitchFamily="34" charset="0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3</a:t>
            </a:fld>
            <a:endParaRPr lang="id-ID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58912" y="2745169"/>
            <a:ext cx="6221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239986" y="2551482"/>
            <a:ext cx="284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Proses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Bisnis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Statistik</a:t>
            </a:r>
            <a:endParaRPr lang="id-ID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10750" y="1190088"/>
            <a:ext cx="61054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Merupakan</a:t>
            </a:r>
            <a:r>
              <a:rPr lang="en-US" sz="2000" dirty="0"/>
              <a:t> domain 3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Pembinaan</a:t>
            </a:r>
            <a:r>
              <a:rPr lang="en-US" sz="2000" dirty="0"/>
              <a:t> </a:t>
            </a:r>
            <a:r>
              <a:rPr lang="en-US" sz="2000" dirty="0" err="1"/>
              <a:t>Statistik</a:t>
            </a:r>
            <a:r>
              <a:rPr lang="en-US" sz="2000" dirty="0"/>
              <a:t> </a:t>
            </a:r>
            <a:r>
              <a:rPr lang="en-US" sz="2000" dirty="0" err="1"/>
              <a:t>Sektoral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Cara </a:t>
            </a:r>
            <a:r>
              <a:rPr lang="en-US" sz="2000" dirty="0" err="1"/>
              <a:t>menyusun</a:t>
            </a:r>
            <a:r>
              <a:rPr lang="en-US" sz="2000" dirty="0"/>
              <a:t> data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sampai</a:t>
            </a:r>
            <a:r>
              <a:rPr lang="en-US" sz="2000" dirty="0"/>
              <a:t> </a:t>
            </a:r>
            <a:r>
              <a:rPr lang="en-US" sz="2000" dirty="0" err="1"/>
              <a:t>akhir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Mulai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merencanakan</a:t>
            </a:r>
            <a:r>
              <a:rPr lang="en-US" sz="2000" dirty="0"/>
              <a:t> </a:t>
            </a:r>
            <a:r>
              <a:rPr lang="en-US" sz="2000" dirty="0" err="1"/>
              <a:t>sampai</a:t>
            </a:r>
            <a:r>
              <a:rPr lang="en-US" sz="2000" dirty="0"/>
              <a:t> </a:t>
            </a:r>
            <a:r>
              <a:rPr lang="en-US" sz="2000" dirty="0" err="1"/>
              <a:t>menyebarkan</a:t>
            </a:r>
            <a:r>
              <a:rPr lang="en-US" sz="2000" dirty="0"/>
              <a:t> data</a:t>
            </a:r>
          </a:p>
        </p:txBody>
      </p:sp>
      <p:sp>
        <p:nvSpPr>
          <p:cNvPr id="3" name="Oval 2"/>
          <p:cNvSpPr/>
          <p:nvPr/>
        </p:nvSpPr>
        <p:spPr>
          <a:xfrm>
            <a:off x="2726182" y="2573719"/>
            <a:ext cx="342900" cy="3429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 bwMode="auto">
          <a:xfrm>
            <a:off x="531340" y="1206912"/>
            <a:ext cx="1737149" cy="132343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C2BCD-DEBD-4CCC-8D47-2F07306C2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9676711"/>
              </p:ext>
            </p:extLst>
          </p:nvPr>
        </p:nvGraphicFramePr>
        <p:xfrm>
          <a:off x="327844" y="2100645"/>
          <a:ext cx="8622935" cy="4507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755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4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33" name="Picture 4" descr="D:\unc-nsf-data-curation-wordle.png">
            <a:extLst>
              <a:ext uri="{FF2B5EF4-FFF2-40B4-BE49-F238E27FC236}">
                <a16:creationId xmlns:a16="http://schemas.microsoft.com/office/drawing/2014/main" id="{3B128BAF-F63A-4DB2-B6EA-915E1084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76" y="1234152"/>
            <a:ext cx="2442106" cy="173736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612103D7-88B1-4C41-B053-16B4ACFA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0582" y="1260248"/>
            <a:ext cx="2522237" cy="17050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63C5431B-1C12-4881-834D-66DFA3E45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5"/>
          <a:stretch/>
        </p:blipFill>
        <p:spPr bwMode="auto">
          <a:xfrm>
            <a:off x="7152819" y="1260248"/>
            <a:ext cx="1991181" cy="17050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0E60807-D0E5-476B-88A3-92B0C238953D}"/>
              </a:ext>
            </a:extLst>
          </p:cNvPr>
          <p:cNvSpPr/>
          <p:nvPr/>
        </p:nvSpPr>
        <p:spPr>
          <a:xfrm>
            <a:off x="-15257" y="1214529"/>
            <a:ext cx="92354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8A956343-E35C-4198-B49D-D704CBE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91" y="113104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000" b="0" i="1" dirty="0">
                <a:latin typeface="Franklin Gothic Medium Cond" pitchFamily="34" charset="0"/>
              </a:rPr>
              <a:t>PRINSIP - PRINSIP KELEMBAGAAN STATISTIK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9B6132F-63F4-4044-8056-3B9417528539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CD77F6C-EA58-46A8-9F0C-B0A6D65615C9}"/>
              </a:ext>
            </a:extLst>
          </p:cNvPr>
          <p:cNvGrpSpPr/>
          <p:nvPr/>
        </p:nvGrpSpPr>
        <p:grpSpPr>
          <a:xfrm>
            <a:off x="0" y="3409006"/>
            <a:ext cx="7290486" cy="2727600"/>
            <a:chOff x="0" y="3067719"/>
            <a:chExt cx="6460067" cy="2124187"/>
          </a:xfrm>
        </p:grpSpPr>
        <p:sp>
          <p:nvSpPr>
            <p:cNvPr id="13" name="矩形 3">
              <a:extLst>
                <a:ext uri="{FF2B5EF4-FFF2-40B4-BE49-F238E27FC236}">
                  <a16:creationId xmlns:a16="http://schemas.microsoft.com/office/drawing/2014/main" id="{7A72B496-0378-432D-A3CA-E128F81EEC76}"/>
                </a:ext>
              </a:extLst>
            </p:cNvPr>
            <p:cNvSpPr/>
            <p:nvPr/>
          </p:nvSpPr>
          <p:spPr>
            <a:xfrm>
              <a:off x="0" y="4459245"/>
              <a:ext cx="1897983" cy="71317"/>
            </a:xfrm>
            <a:prstGeom prst="rect">
              <a:avLst/>
            </a:prstGeom>
            <a:solidFill>
              <a:srgbClr val="F1762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14" name="矩形 4">
              <a:extLst>
                <a:ext uri="{FF2B5EF4-FFF2-40B4-BE49-F238E27FC236}">
                  <a16:creationId xmlns:a16="http://schemas.microsoft.com/office/drawing/2014/main" id="{5C3F16D5-0C28-4066-9463-D6D8E2EE2AFB}"/>
                </a:ext>
              </a:extLst>
            </p:cNvPr>
            <p:cNvSpPr/>
            <p:nvPr/>
          </p:nvSpPr>
          <p:spPr>
            <a:xfrm>
              <a:off x="0" y="3930667"/>
              <a:ext cx="1897983" cy="83232"/>
            </a:xfrm>
            <a:prstGeom prst="rect">
              <a:avLst/>
            </a:prstGeom>
            <a:solidFill>
              <a:srgbClr val="69AB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15" name="矩形 5">
              <a:extLst>
                <a:ext uri="{FF2B5EF4-FFF2-40B4-BE49-F238E27FC236}">
                  <a16:creationId xmlns:a16="http://schemas.microsoft.com/office/drawing/2014/main" id="{988A6923-98C0-42F7-B4F0-992778F84415}"/>
                </a:ext>
              </a:extLst>
            </p:cNvPr>
            <p:cNvSpPr/>
            <p:nvPr/>
          </p:nvSpPr>
          <p:spPr>
            <a:xfrm>
              <a:off x="0" y="3405691"/>
              <a:ext cx="1866663" cy="71317"/>
            </a:xfrm>
            <a:prstGeom prst="rect">
              <a:avLst/>
            </a:prstGeom>
            <a:solidFill>
              <a:srgbClr val="4F96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223CE1-FA2E-40D3-A599-83EBBF31B9F0}"/>
                </a:ext>
              </a:extLst>
            </p:cNvPr>
            <p:cNvGrpSpPr/>
            <p:nvPr/>
          </p:nvGrpSpPr>
          <p:grpSpPr>
            <a:xfrm>
              <a:off x="1584340" y="3067719"/>
              <a:ext cx="4875727" cy="1479981"/>
              <a:chOff x="2071168" y="3407653"/>
              <a:chExt cx="6373914" cy="2530033"/>
            </a:xfrm>
          </p:grpSpPr>
          <p:sp>
            <p:nvSpPr>
              <p:cNvPr id="16" name="椭圆 8">
                <a:extLst>
                  <a:ext uri="{FF2B5EF4-FFF2-40B4-BE49-F238E27FC236}">
                    <a16:creationId xmlns:a16="http://schemas.microsoft.com/office/drawing/2014/main" id="{04D60069-3CD1-460C-BC3C-C38F7CE8F79D}"/>
                  </a:ext>
                </a:extLst>
              </p:cNvPr>
              <p:cNvSpPr/>
              <p:nvPr/>
            </p:nvSpPr>
            <p:spPr>
              <a:xfrm>
                <a:off x="2071168" y="3407653"/>
                <a:ext cx="731520" cy="731520"/>
              </a:xfrm>
              <a:prstGeom prst="ellipse">
                <a:avLst/>
              </a:prstGeom>
              <a:solidFill>
                <a:srgbClr val="5E9FD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altLang="zh-CN" sz="1600" dirty="0">
                    <a:solidFill>
                      <a:srgbClr val="FFFFFF"/>
                    </a:solidFill>
                  </a:rPr>
                  <a:t>01</a:t>
                </a:r>
                <a:endParaRPr lang="zh-CN" alt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9">
                <a:extLst>
                  <a:ext uri="{FF2B5EF4-FFF2-40B4-BE49-F238E27FC236}">
                    <a16:creationId xmlns:a16="http://schemas.microsoft.com/office/drawing/2014/main" id="{52012045-70DF-4F97-8BD7-E6FA9B6DF2AC}"/>
                  </a:ext>
                </a:extLst>
              </p:cNvPr>
              <p:cNvSpPr/>
              <p:nvPr/>
            </p:nvSpPr>
            <p:spPr>
              <a:xfrm>
                <a:off x="2071168" y="4325469"/>
                <a:ext cx="731520" cy="731520"/>
              </a:xfrm>
              <a:prstGeom prst="ellipse">
                <a:avLst/>
              </a:prstGeom>
              <a:solidFill>
                <a:srgbClr val="6DB04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altLang="zh-CN" sz="1600" dirty="0">
                    <a:solidFill>
                      <a:srgbClr val="FFFFFF"/>
                    </a:solidFill>
                  </a:rPr>
                  <a:t>02</a:t>
                </a:r>
                <a:endParaRPr lang="zh-CN" alt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0">
                <a:extLst>
                  <a:ext uri="{FF2B5EF4-FFF2-40B4-BE49-F238E27FC236}">
                    <a16:creationId xmlns:a16="http://schemas.microsoft.com/office/drawing/2014/main" id="{7ACE8C46-C25E-40CF-905B-848E083CEC38}"/>
                  </a:ext>
                </a:extLst>
              </p:cNvPr>
              <p:cNvSpPr/>
              <p:nvPr/>
            </p:nvSpPr>
            <p:spPr>
              <a:xfrm>
                <a:off x="2071168" y="5206166"/>
                <a:ext cx="731520" cy="731520"/>
              </a:xfrm>
              <a:prstGeom prst="ellipse">
                <a:avLst/>
              </a:prstGeom>
              <a:solidFill>
                <a:srgbClr val="F1762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altLang="zh-CN" sz="1600" dirty="0">
                    <a:solidFill>
                      <a:srgbClr val="FFFFFF"/>
                    </a:solidFill>
                  </a:rPr>
                  <a:t>03</a:t>
                </a:r>
                <a:endParaRPr lang="zh-CN" alt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7AB9EB3-F80C-4CB3-A6B4-18F6CE10FE53}"/>
                  </a:ext>
                </a:extLst>
              </p:cNvPr>
              <p:cNvSpPr/>
              <p:nvPr/>
            </p:nvSpPr>
            <p:spPr>
              <a:xfrm>
                <a:off x="3111081" y="3510418"/>
                <a:ext cx="5178217" cy="68398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r>
                  <a:rPr lang="it-IT" sz="2000" dirty="0">
                    <a:latin typeface="Franklin Gothic Medium Cond" panose="020B0606030402020204" pitchFamily="34" charset="0"/>
                  </a:rPr>
                  <a:t>PERENCANAAN DATA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EE506B-BF40-487F-BE26-A9A92C9645E7}"/>
                  </a:ext>
                </a:extLst>
              </p:cNvPr>
              <p:cNvSpPr/>
              <p:nvPr/>
            </p:nvSpPr>
            <p:spPr>
              <a:xfrm>
                <a:off x="3111081" y="4310911"/>
                <a:ext cx="5334001" cy="68398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r>
                  <a:rPr lang="it-IT" sz="2000" dirty="0">
                    <a:latin typeface="Franklin Gothic Medium Cond" panose="020B0606030402020204" pitchFamily="34" charset="0"/>
                  </a:rPr>
                  <a:t>PENGUMPULAN DATA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4F15CB1-989B-4DC9-AB0C-C5F6F5FB7D96}"/>
                  </a:ext>
                </a:extLst>
              </p:cNvPr>
              <p:cNvSpPr/>
              <p:nvPr/>
            </p:nvSpPr>
            <p:spPr>
              <a:xfrm>
                <a:off x="3111081" y="5248763"/>
                <a:ext cx="4648200" cy="68399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r>
                  <a:rPr lang="en-US" sz="2000" dirty="0">
                    <a:latin typeface="Franklin Gothic Medium Cond" panose="020B0606030402020204" pitchFamily="34" charset="0"/>
                  </a:rPr>
                  <a:t>PEMERIKSAAN DATA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6BE0633-113A-49E8-93E2-6FFB5B9C1522}"/>
                  </a:ext>
                </a:extLst>
              </p:cNvPr>
              <p:cNvCxnSpPr/>
              <p:nvPr/>
            </p:nvCxnSpPr>
            <p:spPr>
              <a:xfrm>
                <a:off x="3111082" y="5841937"/>
                <a:ext cx="512064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B2D9D-8835-4AE5-881D-3CE2C5D69A43}"/>
                  </a:ext>
                </a:extLst>
              </p:cNvPr>
              <p:cNvCxnSpPr/>
              <p:nvPr/>
            </p:nvCxnSpPr>
            <p:spPr>
              <a:xfrm>
                <a:off x="3111082" y="4882863"/>
                <a:ext cx="512064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1AC6AF1-5656-4707-95AA-9CB764409075}"/>
                  </a:ext>
                </a:extLst>
              </p:cNvPr>
              <p:cNvCxnSpPr/>
              <p:nvPr/>
            </p:nvCxnSpPr>
            <p:spPr>
              <a:xfrm>
                <a:off x="3111082" y="4071845"/>
                <a:ext cx="512064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矩形 5">
              <a:extLst>
                <a:ext uri="{FF2B5EF4-FFF2-40B4-BE49-F238E27FC236}">
                  <a16:creationId xmlns:a16="http://schemas.microsoft.com/office/drawing/2014/main" id="{D8DC7B2D-CDC9-43D2-89C0-26747603FCAC}"/>
                </a:ext>
              </a:extLst>
            </p:cNvPr>
            <p:cNvSpPr/>
            <p:nvPr/>
          </p:nvSpPr>
          <p:spPr>
            <a:xfrm>
              <a:off x="0" y="5090728"/>
              <a:ext cx="1866663" cy="80226"/>
            </a:xfrm>
            <a:prstGeom prst="rect">
              <a:avLst/>
            </a:prstGeom>
            <a:solidFill>
              <a:srgbClr val="4F96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30" name="椭圆 8">
              <a:extLst>
                <a:ext uri="{FF2B5EF4-FFF2-40B4-BE49-F238E27FC236}">
                  <a16:creationId xmlns:a16="http://schemas.microsoft.com/office/drawing/2014/main" id="{88E38383-B730-4CBE-95CD-C0AA802B6F72}"/>
                </a:ext>
              </a:extLst>
            </p:cNvPr>
            <p:cNvSpPr/>
            <p:nvPr/>
          </p:nvSpPr>
          <p:spPr>
            <a:xfrm>
              <a:off x="1584340" y="4710537"/>
              <a:ext cx="559576" cy="481369"/>
            </a:xfrm>
            <a:prstGeom prst="ellipse">
              <a:avLst/>
            </a:prstGeom>
            <a:solidFill>
              <a:srgbClr val="5E9FD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1600" dirty="0">
                  <a:solidFill>
                    <a:srgbClr val="FFFFFF"/>
                  </a:solidFill>
                </a:rPr>
                <a:t>04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14F7E68-4082-4A2E-8093-8389E588FFD7}"/>
                </a:ext>
              </a:extLst>
            </p:cNvPr>
            <p:cNvSpPr/>
            <p:nvPr/>
          </p:nvSpPr>
          <p:spPr>
            <a:xfrm>
              <a:off x="2379822" y="4778160"/>
              <a:ext cx="3961078" cy="40011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sz="2000" dirty="0">
                  <a:latin typeface="Franklin Gothic Medium Cond" panose="020B0606030402020204" pitchFamily="34" charset="0"/>
                </a:rPr>
                <a:t>PENYEBARLUASAN DATA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253146-815E-438D-9915-67F3DEFB3C54}"/>
                </a:ext>
              </a:extLst>
            </p:cNvPr>
            <p:cNvCxnSpPr/>
            <p:nvPr/>
          </p:nvCxnSpPr>
          <p:spPr>
            <a:xfrm>
              <a:off x="2379822" y="5147602"/>
              <a:ext cx="39170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oogle Shape;618;p1" descr="A child holding a flag&#10;&#10;Description automatically generated">
            <a:extLst>
              <a:ext uri="{FF2B5EF4-FFF2-40B4-BE49-F238E27FC236}">
                <a16:creationId xmlns:a16="http://schemas.microsoft.com/office/drawing/2014/main" id="{B22E6149-A722-495D-B5C3-08089673E21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14258" r="23748"/>
          <a:stretch/>
        </p:blipFill>
        <p:spPr>
          <a:xfrm>
            <a:off x="1" y="1260248"/>
            <a:ext cx="2188475" cy="170508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F54BDC5A-DEE1-4E1E-8F13-3BE0BB22F3A5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4</a:t>
            </a:fld>
            <a:endParaRPr lang="id-ID" dirty="0"/>
          </a:p>
        </p:txBody>
      </p:sp>
      <p:pic>
        <p:nvPicPr>
          <p:cNvPr id="48" name="Picture 4" descr="Close-up of a pen writing on a chart">
            <a:extLst>
              <a:ext uri="{FF2B5EF4-FFF2-40B4-BE49-F238E27FC236}">
                <a16:creationId xmlns:a16="http://schemas.microsoft.com/office/drawing/2014/main" id="{5A75A5E7-760B-4792-8C15-93E0D0DC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8476" y="1260248"/>
            <a:ext cx="2442106" cy="17114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9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5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60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PERENCANAAN DATA</a:t>
            </a:r>
          </a:p>
        </p:txBody>
      </p:sp>
    </p:spTree>
    <p:extLst>
      <p:ext uri="{BB962C8B-B14F-4D97-AF65-F5344CB8AC3E}">
        <p14:creationId xmlns:p14="http://schemas.microsoft.com/office/powerpoint/2010/main" val="298779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sz="2800" b="1" dirty="0">
                <a:latin typeface="Franklin Gothic Book" panose="020B0503020102020204" pitchFamily="34" charset="0"/>
              </a:rPr>
              <a:t>TAHAP 1: PERENCANAAN DATA</a:t>
            </a:r>
            <a:endParaRPr lang="en-ID" sz="2400" b="1" dirty="0">
              <a:latin typeface="Franklin Gothic Book" panose="020B0503020102020204" pitchFamily="34" charset="0"/>
            </a:endParaRPr>
          </a:p>
          <a:p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256047"/>
              </p:ext>
            </p:extLst>
          </p:nvPr>
        </p:nvGraphicFramePr>
        <p:xfrm>
          <a:off x="509471" y="964534"/>
          <a:ext cx="8391782" cy="4928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A6FBFBF-EE31-4B63-A4AE-28B9F372142D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03152725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91842" y="121114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latin typeface="Franklin Gothic Book" panose="020B0503020102020204" pitchFamily="34" charset="0"/>
              </a:rPr>
              <a:t>IDENTIFIKASI KEBUTUHAN DATA STATISTIK</a:t>
            </a:r>
          </a:p>
          <a:p>
            <a:pPr algn="r"/>
            <a:r>
              <a:rPr lang="en-US" sz="2200" b="1" dirty="0">
                <a:latin typeface="Franklin Gothic Book" panose="020B0503020102020204" pitchFamily="34" charset="0"/>
              </a:rPr>
              <a:t>(Kode: 30101) </a:t>
            </a:r>
            <a:endParaRPr lang="en-US" sz="22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833818"/>
              </p:ext>
            </p:extLst>
          </p:nvPr>
        </p:nvGraphicFramePr>
        <p:xfrm>
          <a:off x="2875006" y="1285351"/>
          <a:ext cx="6289588" cy="5268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38BBB34-F589-4DB1-9F68-109C2695FD92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7</a:t>
            </a:fld>
            <a:endParaRPr lang="id-ID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4B8691-4B18-4845-83A3-12DDA97EC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871226"/>
              </p:ext>
            </p:extLst>
          </p:nvPr>
        </p:nvGraphicFramePr>
        <p:xfrm>
          <a:off x="127688" y="1692877"/>
          <a:ext cx="5494636" cy="3756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5300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91842" y="121114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>
                <a:latin typeface="Franklin Gothic Book" panose="020B0503020102020204" pitchFamily="34" charset="0"/>
              </a:rPr>
              <a:t>CONTOH BUKTI DUKUNG IDENTIFIKASI KEBUTUHAN DATA STATISTIK</a:t>
            </a:r>
          </a:p>
          <a:p>
            <a:pPr algn="r"/>
            <a:r>
              <a:rPr lang="en-US" sz="2000" b="1" dirty="0">
                <a:latin typeface="Franklin Gothic Book" panose="020B0503020102020204" pitchFamily="34" charset="0"/>
              </a:rPr>
              <a:t>(Kode: 30101) </a:t>
            </a:r>
            <a:endParaRPr lang="en-US" sz="2000" b="1" i="1" dirty="0">
              <a:latin typeface="Franklin Gothic Book" panose="020B0503020102020204" pitchFamily="34" charset="0"/>
            </a:endParaRPr>
          </a:p>
          <a:p>
            <a:pPr algn="r"/>
            <a:endParaRPr lang="en-US" sz="44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42250"/>
              </p:ext>
            </p:extLst>
          </p:nvPr>
        </p:nvGraphicFramePr>
        <p:xfrm>
          <a:off x="129091" y="1194098"/>
          <a:ext cx="8563088" cy="5160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0C90A41-02BB-4FD1-8A0E-84D5B1732879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8366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sz="2800" b="1" dirty="0">
                <a:latin typeface="Franklin Gothic Book" panose="020B0503020102020204" pitchFamily="34" charset="0"/>
              </a:rPr>
              <a:t>TAHAP 2: PERANCANGAN</a:t>
            </a:r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628971"/>
              </p:ext>
            </p:extLst>
          </p:nvPr>
        </p:nvGraphicFramePr>
        <p:xfrm>
          <a:off x="376109" y="1211906"/>
          <a:ext cx="8391782" cy="4928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A6FBFBF-EE31-4B63-A4AE-28B9F372142D}"/>
              </a:ext>
            </a:extLst>
          </p:cNvPr>
          <p:cNvSpPr txBox="1">
            <a:spLocks/>
          </p:cNvSpPr>
          <p:nvPr/>
        </p:nvSpPr>
        <p:spPr>
          <a:xfrm>
            <a:off x="6987647" y="657075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/>
              <a:pPr/>
              <a:t>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59486101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10720</TotalTime>
  <Words>1120</Words>
  <Application>Microsoft Office PowerPoint</Application>
  <PresentationFormat>On-screen Show (4:3)</PresentationFormat>
  <Paragraphs>183</Paragraphs>
  <Slides>29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Agency FB</vt:lpstr>
      <vt:lpstr>Arial</vt:lpstr>
      <vt:lpstr>Arial Black</vt:lpstr>
      <vt:lpstr>Arial Narrow</vt:lpstr>
      <vt:lpstr>Calibri</vt:lpstr>
      <vt:lpstr>Calibri Light</vt:lpstr>
      <vt:lpstr>Franklin Gothic Book</vt:lpstr>
      <vt:lpstr>Franklin Gothic Demi</vt:lpstr>
      <vt:lpstr>Franklin Gothic Medium Cond</vt:lpstr>
      <vt:lpstr>Noto Sans Symbols</vt:lpstr>
      <vt:lpstr>Segeo ui</vt:lpstr>
      <vt:lpstr>Wingdings</vt:lpstr>
      <vt:lpstr>2_Office Theme</vt:lpstr>
      <vt:lpstr>Office Theme</vt:lpstr>
      <vt:lpstr>1_Office Theme</vt:lpstr>
      <vt:lpstr>CorelDRAW</vt:lpstr>
      <vt:lpstr>BADAN PUSAT STATISTIK</vt:lpstr>
      <vt:lpstr>PowerPoint Presentation</vt:lpstr>
      <vt:lpstr>PROSES BISNIS STATISTIK</vt:lpstr>
      <vt:lpstr>PRINSIP - PRINSIP KELEMBAGAAN STATISTIK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MENGOLAH DATA (Kode: 30301)</vt:lpstr>
      <vt:lpstr>PowerPoint Presentation</vt:lpstr>
      <vt:lpstr>MENGANALISIS DATA (Kode: 30302)</vt:lpstr>
      <vt:lpstr>CONTOH BUKTI DUKUNG MENGANALISIS DATA (Kode: 30302)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Pegawai</dc:creator>
  <cp:lastModifiedBy>Acer</cp:lastModifiedBy>
  <cp:revision>726</cp:revision>
  <cp:lastPrinted>2016-10-03T08:20:42Z</cp:lastPrinted>
  <dcterms:created xsi:type="dcterms:W3CDTF">2015-02-19T00:38:45Z</dcterms:created>
  <dcterms:modified xsi:type="dcterms:W3CDTF">2025-06-20T09:01:19Z</dcterms:modified>
</cp:coreProperties>
</file>